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sldIdLst>
    <p:sldId id="256" r:id="rId2"/>
    <p:sldId id="257" r:id="rId3"/>
    <p:sldId id="261" r:id="rId4"/>
    <p:sldId id="258" r:id="rId5"/>
    <p:sldId id="260" r:id="rId6"/>
    <p:sldId id="259" r:id="rId7"/>
    <p:sldId id="264" r:id="rId8"/>
    <p:sldId id="262" r:id="rId9"/>
    <p:sldId id="265" r:id="rId10"/>
    <p:sldId id="267" r:id="rId11"/>
    <p:sldId id="272" r:id="rId12"/>
    <p:sldId id="275" r:id="rId13"/>
    <p:sldId id="268" r:id="rId14"/>
    <p:sldId id="269" r:id="rId15"/>
    <p:sldId id="263" r:id="rId16"/>
    <p:sldId id="280" r:id="rId17"/>
    <p:sldId id="281" r:id="rId18"/>
    <p:sldId id="273" r:id="rId19"/>
    <p:sldId id="285" r:id="rId20"/>
    <p:sldId id="277" r:id="rId21"/>
    <p:sldId id="276" r:id="rId22"/>
    <p:sldId id="278" r:id="rId23"/>
    <p:sldId id="279" r:id="rId24"/>
    <p:sldId id="282" r:id="rId25"/>
    <p:sldId id="266" r:id="rId26"/>
    <p:sldId id="270" r:id="rId27"/>
    <p:sldId id="283"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7" d="100"/>
          <a:sy n="117" d="100"/>
        </p:scale>
        <p:origin x="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7DF1A-8E83-4AEE-A12F-AB21C386D5E4}" type="doc">
      <dgm:prSet loTypeId="urn:microsoft.com/office/officeart/2005/8/layout/rings+Icon" loCatId="officeonline" qsTypeId="urn:microsoft.com/office/officeart/2005/8/quickstyle/simple1" qsCatId="simple" csTypeId="urn:microsoft.com/office/officeart/2005/8/colors/colorful1" csCatId="colorful" phldr="1"/>
      <dgm:spPr/>
      <dgm:t>
        <a:bodyPr/>
        <a:lstStyle/>
        <a:p>
          <a:endParaRPr lang="en-US"/>
        </a:p>
      </dgm:t>
    </dgm:pt>
    <dgm:pt modelId="{C9586513-5145-42A8-A25A-7E01E0638A0C}">
      <dgm:prSet phldrT="[Text]" custT="1"/>
      <dgm:spPr/>
      <dgm:t>
        <a:bodyPr/>
        <a:lstStyle/>
        <a:p>
          <a:r>
            <a:rPr lang="en-US" sz="1600" b="1" dirty="0"/>
            <a:t>Skill Set/Best Grades/Academics</a:t>
          </a:r>
        </a:p>
      </dgm:t>
    </dgm:pt>
    <dgm:pt modelId="{887B282C-37B1-429A-84A1-AF9F66D13314}" type="parTrans" cxnId="{A1CCBB89-BA94-4CDF-BB76-C9C04B9C19F9}">
      <dgm:prSet/>
      <dgm:spPr/>
      <dgm:t>
        <a:bodyPr/>
        <a:lstStyle/>
        <a:p>
          <a:endParaRPr lang="en-US"/>
        </a:p>
      </dgm:t>
    </dgm:pt>
    <dgm:pt modelId="{A347A36A-3790-4EAC-A4B6-D82E3EA4B4F3}" type="sibTrans" cxnId="{A1CCBB89-BA94-4CDF-BB76-C9C04B9C19F9}">
      <dgm:prSet/>
      <dgm:spPr/>
      <dgm:t>
        <a:bodyPr/>
        <a:lstStyle/>
        <a:p>
          <a:endParaRPr lang="en-US"/>
        </a:p>
      </dgm:t>
    </dgm:pt>
    <dgm:pt modelId="{4167A88F-9C74-4E0B-AC7A-0518B8084659}">
      <dgm:prSet phldrT="[Text]" custT="1"/>
      <dgm:spPr/>
      <dgm:t>
        <a:bodyPr/>
        <a:lstStyle/>
        <a:p>
          <a:r>
            <a:rPr lang="en-US" sz="1800" b="1" dirty="0"/>
            <a:t>Best </a:t>
          </a:r>
        </a:p>
        <a:p>
          <a:r>
            <a:rPr lang="en-US" sz="1800" b="1" dirty="0"/>
            <a:t>Fit for Success and Purpose</a:t>
          </a:r>
        </a:p>
      </dgm:t>
    </dgm:pt>
    <dgm:pt modelId="{07546FC6-6445-4CE6-B00F-EE5A701A1D8A}" type="parTrans" cxnId="{D25C61BC-4A09-4807-854A-6A0557CDF516}">
      <dgm:prSet/>
      <dgm:spPr/>
      <dgm:t>
        <a:bodyPr/>
        <a:lstStyle/>
        <a:p>
          <a:endParaRPr lang="en-US"/>
        </a:p>
      </dgm:t>
    </dgm:pt>
    <dgm:pt modelId="{F7C447B8-EBC3-45C2-90C6-94B7664C4FFD}" type="sibTrans" cxnId="{D25C61BC-4A09-4807-854A-6A0557CDF516}">
      <dgm:prSet/>
      <dgm:spPr/>
      <dgm:t>
        <a:bodyPr/>
        <a:lstStyle/>
        <a:p>
          <a:endParaRPr lang="en-US"/>
        </a:p>
      </dgm:t>
    </dgm:pt>
    <dgm:pt modelId="{61E6CFEF-F805-411F-A7B8-C2C8DF0C0926}">
      <dgm:prSet custT="1"/>
      <dgm:spPr/>
      <dgm:t>
        <a:bodyPr/>
        <a:lstStyle/>
        <a:p>
          <a:endParaRPr lang="en-US" sz="1500" dirty="0"/>
        </a:p>
        <a:p>
          <a:r>
            <a:rPr lang="en-US" sz="1600" b="1" dirty="0"/>
            <a:t>Passion/Purpose and Your Authentic Self</a:t>
          </a:r>
        </a:p>
        <a:p>
          <a:r>
            <a:rPr lang="en-US" sz="1600" b="1" dirty="0"/>
            <a:t>What Feeds Your Soul/What Fits You?</a:t>
          </a:r>
        </a:p>
        <a:p>
          <a:endParaRPr lang="en-US" sz="1600" b="1" dirty="0"/>
        </a:p>
        <a:p>
          <a:endParaRPr lang="en-US" sz="1500" dirty="0"/>
        </a:p>
      </dgm:t>
    </dgm:pt>
    <dgm:pt modelId="{2F57FFBD-577B-489E-90F2-CC7E5DD8CDF1}" type="parTrans" cxnId="{3E4171B0-6206-43F6-9041-3EF3E7B7FB51}">
      <dgm:prSet/>
      <dgm:spPr/>
      <dgm:t>
        <a:bodyPr/>
        <a:lstStyle/>
        <a:p>
          <a:endParaRPr lang="en-US"/>
        </a:p>
      </dgm:t>
    </dgm:pt>
    <dgm:pt modelId="{05D5A9E2-5CA3-493A-AD7A-3BB25B51C39C}" type="sibTrans" cxnId="{3E4171B0-6206-43F6-9041-3EF3E7B7FB51}">
      <dgm:prSet/>
      <dgm:spPr/>
      <dgm:t>
        <a:bodyPr/>
        <a:lstStyle/>
        <a:p>
          <a:endParaRPr lang="en-US"/>
        </a:p>
      </dgm:t>
    </dgm:pt>
    <dgm:pt modelId="{91CCF354-CA28-4B70-96A8-F5D04B2C3CA6}">
      <dgm:prSet custT="1"/>
      <dgm:spPr/>
      <dgm:t>
        <a:bodyPr/>
        <a:lstStyle/>
        <a:p>
          <a:r>
            <a:rPr lang="en-US" sz="1600" b="1" dirty="0"/>
            <a:t>Salary and Security</a:t>
          </a:r>
        </a:p>
        <a:p>
          <a:r>
            <a:rPr lang="en-US" sz="1600" b="1" dirty="0"/>
            <a:t>Needs</a:t>
          </a:r>
        </a:p>
      </dgm:t>
    </dgm:pt>
    <dgm:pt modelId="{220B9B05-1040-4ADD-AFD3-895496D27AAC}" type="parTrans" cxnId="{59A6C142-9956-4955-8EE2-66D8E817EF58}">
      <dgm:prSet/>
      <dgm:spPr/>
      <dgm:t>
        <a:bodyPr/>
        <a:lstStyle/>
        <a:p>
          <a:endParaRPr lang="en-US"/>
        </a:p>
      </dgm:t>
    </dgm:pt>
    <dgm:pt modelId="{6239C349-F951-47CA-9298-5F6E54D9B76D}" type="sibTrans" cxnId="{59A6C142-9956-4955-8EE2-66D8E817EF58}">
      <dgm:prSet/>
      <dgm:spPr/>
      <dgm:t>
        <a:bodyPr/>
        <a:lstStyle/>
        <a:p>
          <a:endParaRPr lang="en-US"/>
        </a:p>
      </dgm:t>
    </dgm:pt>
    <dgm:pt modelId="{E34B9760-8306-425D-BD39-DFA7F9BBDEA4}">
      <dgm:prSet custT="1"/>
      <dgm:spPr/>
      <dgm:t>
        <a:bodyPr/>
        <a:lstStyle/>
        <a:p>
          <a:endParaRPr lang="en-US" sz="1500" dirty="0"/>
        </a:p>
        <a:p>
          <a:endParaRPr lang="en-US" sz="1500" dirty="0"/>
        </a:p>
        <a:p>
          <a:r>
            <a:rPr lang="en-US" sz="1600" b="1" dirty="0"/>
            <a:t>Demand and Long-range Viability of Major</a:t>
          </a:r>
        </a:p>
      </dgm:t>
    </dgm:pt>
    <dgm:pt modelId="{E799502C-9B53-4B24-8516-066FE4AEB072}" type="parTrans" cxnId="{E50A6B43-3674-49DB-B0F9-511279DCCF60}">
      <dgm:prSet/>
      <dgm:spPr/>
      <dgm:t>
        <a:bodyPr/>
        <a:lstStyle/>
        <a:p>
          <a:endParaRPr lang="en-US"/>
        </a:p>
      </dgm:t>
    </dgm:pt>
    <dgm:pt modelId="{546E8B28-6E75-415F-B382-4407DBF7135E}" type="sibTrans" cxnId="{E50A6B43-3674-49DB-B0F9-511279DCCF60}">
      <dgm:prSet/>
      <dgm:spPr/>
      <dgm:t>
        <a:bodyPr/>
        <a:lstStyle/>
        <a:p>
          <a:endParaRPr lang="en-US"/>
        </a:p>
      </dgm:t>
    </dgm:pt>
    <dgm:pt modelId="{EAB04153-61CE-46A6-992A-C5AEEDC49388}">
      <dgm:prSet phldrT="[Text]" custT="1"/>
      <dgm:spPr/>
      <dgm:t>
        <a:bodyPr/>
        <a:lstStyle/>
        <a:p>
          <a:r>
            <a:rPr lang="en-US" sz="1600" b="1" dirty="0"/>
            <a:t>Income to Student Debt Ratio</a:t>
          </a:r>
        </a:p>
      </dgm:t>
    </dgm:pt>
    <dgm:pt modelId="{509B13B5-8154-4E43-88A0-0723DF4E0639}" type="sibTrans" cxnId="{295E2D39-C1FB-42C4-A935-04F30F51F3BA}">
      <dgm:prSet/>
      <dgm:spPr/>
      <dgm:t>
        <a:bodyPr/>
        <a:lstStyle/>
        <a:p>
          <a:endParaRPr lang="en-US"/>
        </a:p>
      </dgm:t>
    </dgm:pt>
    <dgm:pt modelId="{2B7B91E9-E616-4E56-8A3F-5D4106F10488}" type="parTrans" cxnId="{295E2D39-C1FB-42C4-A935-04F30F51F3BA}">
      <dgm:prSet/>
      <dgm:spPr/>
      <dgm:t>
        <a:bodyPr/>
        <a:lstStyle/>
        <a:p>
          <a:endParaRPr lang="en-US"/>
        </a:p>
      </dgm:t>
    </dgm:pt>
    <dgm:pt modelId="{1D61B324-57DD-4368-9DB3-60D42991B76B}" type="pres">
      <dgm:prSet presAssocID="{5FA7DF1A-8E83-4AEE-A12F-AB21C386D5E4}" presName="Name0" presStyleCnt="0">
        <dgm:presLayoutVars>
          <dgm:chMax val="7"/>
          <dgm:dir/>
          <dgm:resizeHandles val="exact"/>
        </dgm:presLayoutVars>
      </dgm:prSet>
      <dgm:spPr/>
    </dgm:pt>
    <dgm:pt modelId="{E946ECAF-0D36-4DD5-916A-127D6062CBC6}" type="pres">
      <dgm:prSet presAssocID="{5FA7DF1A-8E83-4AEE-A12F-AB21C386D5E4}" presName="ellipse1" presStyleLbl="vennNode1" presStyleIdx="0" presStyleCnt="6" custScaleX="107947" custScaleY="89402" custLinFactNeighborX="60542" custLinFactNeighborY="-33376">
        <dgm:presLayoutVars>
          <dgm:bulletEnabled val="1"/>
        </dgm:presLayoutVars>
      </dgm:prSet>
      <dgm:spPr/>
    </dgm:pt>
    <dgm:pt modelId="{2B90AF69-F56C-4EB5-A2E5-CE257B7D6687}" type="pres">
      <dgm:prSet presAssocID="{5FA7DF1A-8E83-4AEE-A12F-AB21C386D5E4}" presName="ellipse2" presStyleLbl="vennNode1" presStyleIdx="1" presStyleCnt="6" custScaleX="87218" custScaleY="84095" custLinFactNeighborX="-9165" custLinFactNeighborY="-26130">
        <dgm:presLayoutVars>
          <dgm:bulletEnabled val="1"/>
        </dgm:presLayoutVars>
      </dgm:prSet>
      <dgm:spPr/>
    </dgm:pt>
    <dgm:pt modelId="{CA2B3C61-7454-4174-A691-4B99F18172E4}" type="pres">
      <dgm:prSet presAssocID="{5FA7DF1A-8E83-4AEE-A12F-AB21C386D5E4}" presName="ellipse3" presStyleLbl="vennNode1" presStyleIdx="2" presStyleCnt="6" custScaleY="100449" custLinFactNeighborX="10630" custLinFactNeighborY="72642">
        <dgm:presLayoutVars>
          <dgm:bulletEnabled val="1"/>
        </dgm:presLayoutVars>
      </dgm:prSet>
      <dgm:spPr/>
    </dgm:pt>
    <dgm:pt modelId="{68405D46-7195-499A-ADED-ED80E3B9F1D5}" type="pres">
      <dgm:prSet presAssocID="{5FA7DF1A-8E83-4AEE-A12F-AB21C386D5E4}" presName="ellipse4" presStyleLbl="vennNode1" presStyleIdx="3" presStyleCnt="6" custScaleX="94961" custScaleY="92109" custLinFactNeighborX="-41312" custLinFactNeighborY="-47993">
        <dgm:presLayoutVars>
          <dgm:bulletEnabled val="1"/>
        </dgm:presLayoutVars>
      </dgm:prSet>
      <dgm:spPr/>
    </dgm:pt>
    <dgm:pt modelId="{96B821F3-967C-4376-A9FB-DB46E33A79F0}" type="pres">
      <dgm:prSet presAssocID="{5FA7DF1A-8E83-4AEE-A12F-AB21C386D5E4}" presName="ellipse5" presStyleLbl="vennNode1" presStyleIdx="4" presStyleCnt="6" custScaleX="102586" custScaleY="86735" custLinFactNeighborX="-41961" custLinFactNeighborY="-29566">
        <dgm:presLayoutVars>
          <dgm:bulletEnabled val="1"/>
        </dgm:presLayoutVars>
      </dgm:prSet>
      <dgm:spPr/>
    </dgm:pt>
    <dgm:pt modelId="{80638A2A-0396-49E6-A8AD-72536E5C7906}" type="pres">
      <dgm:prSet presAssocID="{5FA7DF1A-8E83-4AEE-A12F-AB21C386D5E4}" presName="ellipse6" presStyleLbl="vennNode1" presStyleIdx="5" presStyleCnt="6" custScaleX="86843" custScaleY="88063" custLinFactNeighborX="-71426" custLinFactNeighborY="-20188">
        <dgm:presLayoutVars>
          <dgm:bulletEnabled val="1"/>
        </dgm:presLayoutVars>
      </dgm:prSet>
      <dgm:spPr/>
    </dgm:pt>
  </dgm:ptLst>
  <dgm:cxnLst>
    <dgm:cxn modelId="{84190C01-6292-44C7-8271-C4B56FFAE405}" type="presOf" srcId="{C9586513-5145-42A8-A25A-7E01E0638A0C}" destId="{2B90AF69-F56C-4EB5-A2E5-CE257B7D6687}" srcOrd="0" destOrd="0" presId="urn:microsoft.com/office/officeart/2005/8/layout/rings+Icon"/>
    <dgm:cxn modelId="{295E2D39-C1FB-42C4-A935-04F30F51F3BA}" srcId="{5FA7DF1A-8E83-4AEE-A12F-AB21C386D5E4}" destId="{EAB04153-61CE-46A6-992A-C5AEEDC49388}" srcOrd="4" destOrd="0" parTransId="{2B7B91E9-E616-4E56-8A3F-5D4106F10488}" sibTransId="{509B13B5-8154-4E43-88A0-0723DF4E0639}"/>
    <dgm:cxn modelId="{59A6C142-9956-4955-8EE2-66D8E817EF58}" srcId="{5FA7DF1A-8E83-4AEE-A12F-AB21C386D5E4}" destId="{91CCF354-CA28-4B70-96A8-F5D04B2C3CA6}" srcOrd="0" destOrd="0" parTransId="{220B9B05-1040-4ADD-AFD3-895496D27AAC}" sibTransId="{6239C349-F951-47CA-9298-5F6E54D9B76D}"/>
    <dgm:cxn modelId="{E50A6B43-3674-49DB-B0F9-511279DCCF60}" srcId="{5FA7DF1A-8E83-4AEE-A12F-AB21C386D5E4}" destId="{E34B9760-8306-425D-BD39-DFA7F9BBDEA4}" srcOrd="2" destOrd="0" parTransId="{E799502C-9B53-4B24-8516-066FE4AEB072}" sibTransId="{546E8B28-6E75-415F-B382-4407DBF7135E}"/>
    <dgm:cxn modelId="{1C7FF84C-1A81-4AF9-A9EE-CFE18ADEE819}" type="presOf" srcId="{61E6CFEF-F805-411F-A7B8-C2C8DF0C0926}" destId="{80638A2A-0396-49E6-A8AD-72536E5C7906}" srcOrd="0" destOrd="0" presId="urn:microsoft.com/office/officeart/2005/8/layout/rings+Icon"/>
    <dgm:cxn modelId="{91B15D6D-712B-43E0-8DBC-D78820BF6261}" type="presOf" srcId="{4167A88F-9C74-4E0B-AC7A-0518B8084659}" destId="{68405D46-7195-499A-ADED-ED80E3B9F1D5}" srcOrd="0" destOrd="0" presId="urn:microsoft.com/office/officeart/2005/8/layout/rings+Icon"/>
    <dgm:cxn modelId="{FFC97873-D259-49D2-8ECD-1CC464191A40}" type="presOf" srcId="{EAB04153-61CE-46A6-992A-C5AEEDC49388}" destId="{96B821F3-967C-4376-A9FB-DB46E33A79F0}" srcOrd="0" destOrd="0" presId="urn:microsoft.com/office/officeart/2005/8/layout/rings+Icon"/>
    <dgm:cxn modelId="{A1CCBB89-BA94-4CDF-BB76-C9C04B9C19F9}" srcId="{5FA7DF1A-8E83-4AEE-A12F-AB21C386D5E4}" destId="{C9586513-5145-42A8-A25A-7E01E0638A0C}" srcOrd="1" destOrd="0" parTransId="{887B282C-37B1-429A-84A1-AF9F66D13314}" sibTransId="{A347A36A-3790-4EAC-A4B6-D82E3EA4B4F3}"/>
    <dgm:cxn modelId="{476FF5A7-B2B4-43CD-96FE-19EB2A4E644A}" type="presOf" srcId="{E34B9760-8306-425D-BD39-DFA7F9BBDEA4}" destId="{CA2B3C61-7454-4174-A691-4B99F18172E4}" srcOrd="0" destOrd="0" presId="urn:microsoft.com/office/officeart/2005/8/layout/rings+Icon"/>
    <dgm:cxn modelId="{3E4171B0-6206-43F6-9041-3EF3E7B7FB51}" srcId="{5FA7DF1A-8E83-4AEE-A12F-AB21C386D5E4}" destId="{61E6CFEF-F805-411F-A7B8-C2C8DF0C0926}" srcOrd="5" destOrd="0" parTransId="{2F57FFBD-577B-489E-90F2-CC7E5DD8CDF1}" sibTransId="{05D5A9E2-5CA3-493A-AD7A-3BB25B51C39C}"/>
    <dgm:cxn modelId="{D25C61BC-4A09-4807-854A-6A0557CDF516}" srcId="{5FA7DF1A-8E83-4AEE-A12F-AB21C386D5E4}" destId="{4167A88F-9C74-4E0B-AC7A-0518B8084659}" srcOrd="3" destOrd="0" parTransId="{07546FC6-6445-4CE6-B00F-EE5A701A1D8A}" sibTransId="{F7C447B8-EBC3-45C2-90C6-94B7664C4FFD}"/>
    <dgm:cxn modelId="{132637DB-9921-4E86-B16F-F9E2AC1C3C0B}" type="presOf" srcId="{5FA7DF1A-8E83-4AEE-A12F-AB21C386D5E4}" destId="{1D61B324-57DD-4368-9DB3-60D42991B76B}" srcOrd="0" destOrd="0" presId="urn:microsoft.com/office/officeart/2005/8/layout/rings+Icon"/>
    <dgm:cxn modelId="{81ACF5FB-8C12-4939-96EF-4BA72F57A551}" type="presOf" srcId="{91CCF354-CA28-4B70-96A8-F5D04B2C3CA6}" destId="{E946ECAF-0D36-4DD5-916A-127D6062CBC6}" srcOrd="0" destOrd="0" presId="urn:microsoft.com/office/officeart/2005/8/layout/rings+Icon"/>
    <dgm:cxn modelId="{A7D941E5-8BA6-446F-B9C5-BEB9BF07B4CA}" type="presParOf" srcId="{1D61B324-57DD-4368-9DB3-60D42991B76B}" destId="{E946ECAF-0D36-4DD5-916A-127D6062CBC6}" srcOrd="0" destOrd="0" presId="urn:microsoft.com/office/officeart/2005/8/layout/rings+Icon"/>
    <dgm:cxn modelId="{3534E0ED-D091-48E0-9B5A-A8A87A778AAB}" type="presParOf" srcId="{1D61B324-57DD-4368-9DB3-60D42991B76B}" destId="{2B90AF69-F56C-4EB5-A2E5-CE257B7D6687}" srcOrd="1" destOrd="0" presId="urn:microsoft.com/office/officeart/2005/8/layout/rings+Icon"/>
    <dgm:cxn modelId="{434FAD28-8752-4161-A964-DE1B4F7AAC0F}" type="presParOf" srcId="{1D61B324-57DD-4368-9DB3-60D42991B76B}" destId="{CA2B3C61-7454-4174-A691-4B99F18172E4}" srcOrd="2" destOrd="0" presId="urn:microsoft.com/office/officeart/2005/8/layout/rings+Icon"/>
    <dgm:cxn modelId="{5C7A5323-CB74-4EC8-9CE4-940CC34BD540}" type="presParOf" srcId="{1D61B324-57DD-4368-9DB3-60D42991B76B}" destId="{68405D46-7195-499A-ADED-ED80E3B9F1D5}" srcOrd="3" destOrd="0" presId="urn:microsoft.com/office/officeart/2005/8/layout/rings+Icon"/>
    <dgm:cxn modelId="{70B33B03-825D-4641-B042-622FE102C651}" type="presParOf" srcId="{1D61B324-57DD-4368-9DB3-60D42991B76B}" destId="{96B821F3-967C-4376-A9FB-DB46E33A79F0}" srcOrd="4" destOrd="0" presId="urn:microsoft.com/office/officeart/2005/8/layout/rings+Icon"/>
    <dgm:cxn modelId="{99FF68CD-D1FB-4DB1-A9DE-9711605D5663}" type="presParOf" srcId="{1D61B324-57DD-4368-9DB3-60D42991B76B}" destId="{80638A2A-0396-49E6-A8AD-72536E5C7906}"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78F20E-0033-4225-B049-09CD9B17752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82AF652-65BB-4FE9-8FE4-61200AD3EF52}">
      <dgm:prSet/>
      <dgm:spPr/>
      <dgm:t>
        <a:bodyPr/>
        <a:lstStyle/>
        <a:p>
          <a:r>
            <a:rPr lang="en-US" dirty="0"/>
            <a:t>Marriage and Family Counselor</a:t>
          </a:r>
        </a:p>
      </dgm:t>
    </dgm:pt>
    <dgm:pt modelId="{9FBF2548-36DF-4E56-974A-43F07A0C8378}" type="parTrans" cxnId="{800182EC-50EF-461D-9B0F-A10D5C3F8BDE}">
      <dgm:prSet/>
      <dgm:spPr/>
      <dgm:t>
        <a:bodyPr/>
        <a:lstStyle/>
        <a:p>
          <a:endParaRPr lang="en-US"/>
        </a:p>
      </dgm:t>
    </dgm:pt>
    <dgm:pt modelId="{94478848-1BEB-400F-9B2C-BD3A5E8AA791}" type="sibTrans" cxnId="{800182EC-50EF-461D-9B0F-A10D5C3F8BDE}">
      <dgm:prSet/>
      <dgm:spPr/>
      <dgm:t>
        <a:bodyPr/>
        <a:lstStyle/>
        <a:p>
          <a:endParaRPr lang="en-US"/>
        </a:p>
      </dgm:t>
    </dgm:pt>
    <dgm:pt modelId="{E3D984D5-0476-41C2-9094-07C17627D867}">
      <dgm:prSet/>
      <dgm:spPr/>
      <dgm:t>
        <a:bodyPr/>
        <a:lstStyle/>
        <a:p>
          <a:r>
            <a:rPr lang="en-US" dirty="0"/>
            <a:t>Substance Abuse and Behavioral Disorders Counselor</a:t>
          </a:r>
        </a:p>
      </dgm:t>
    </dgm:pt>
    <dgm:pt modelId="{AD23267D-5B09-45BD-B5E8-10C84979C327}" type="parTrans" cxnId="{F9421C21-C4BC-463E-B5E6-0266FB646CC6}">
      <dgm:prSet/>
      <dgm:spPr/>
      <dgm:t>
        <a:bodyPr/>
        <a:lstStyle/>
        <a:p>
          <a:endParaRPr lang="en-US"/>
        </a:p>
      </dgm:t>
    </dgm:pt>
    <dgm:pt modelId="{4C7A2F76-4150-423C-8A06-A9F9B8BE3A44}" type="sibTrans" cxnId="{F9421C21-C4BC-463E-B5E6-0266FB646CC6}">
      <dgm:prSet/>
      <dgm:spPr/>
      <dgm:t>
        <a:bodyPr/>
        <a:lstStyle/>
        <a:p>
          <a:endParaRPr lang="en-US"/>
        </a:p>
      </dgm:t>
    </dgm:pt>
    <dgm:pt modelId="{6B23695A-0F0D-4E66-A0EE-270C8FA1D34E}">
      <dgm:prSet/>
      <dgm:spPr/>
      <dgm:t>
        <a:bodyPr/>
        <a:lstStyle/>
        <a:p>
          <a:r>
            <a:rPr lang="en-US" dirty="0"/>
            <a:t>Data</a:t>
          </a:r>
          <a:r>
            <a:rPr lang="en-US" baseline="0" dirty="0"/>
            <a:t> Scientists</a:t>
          </a:r>
          <a:endParaRPr lang="en-US" dirty="0"/>
        </a:p>
      </dgm:t>
    </dgm:pt>
    <dgm:pt modelId="{1D93ADB1-BD9B-441F-A162-383F6183D1A0}" type="parTrans" cxnId="{9E7530A1-27F8-4125-A390-9EF0192E1FB6}">
      <dgm:prSet/>
      <dgm:spPr/>
      <dgm:t>
        <a:bodyPr/>
        <a:lstStyle/>
        <a:p>
          <a:endParaRPr lang="en-US"/>
        </a:p>
      </dgm:t>
    </dgm:pt>
    <dgm:pt modelId="{65D84C87-4945-4A4B-B865-F2B6BEA6DA64}" type="sibTrans" cxnId="{9E7530A1-27F8-4125-A390-9EF0192E1FB6}">
      <dgm:prSet/>
      <dgm:spPr/>
      <dgm:t>
        <a:bodyPr/>
        <a:lstStyle/>
        <a:p>
          <a:endParaRPr lang="en-US"/>
        </a:p>
      </dgm:t>
    </dgm:pt>
    <dgm:pt modelId="{928673A6-640F-4F79-9875-4885C5972659}">
      <dgm:prSet/>
      <dgm:spPr/>
      <dgm:t>
        <a:bodyPr/>
        <a:lstStyle/>
        <a:p>
          <a:r>
            <a:rPr lang="en-US" dirty="0"/>
            <a:t>Mechanical</a:t>
          </a:r>
          <a:r>
            <a:rPr lang="en-US" baseline="0" dirty="0"/>
            <a:t> Engineer</a:t>
          </a:r>
          <a:endParaRPr lang="en-US" dirty="0"/>
        </a:p>
      </dgm:t>
    </dgm:pt>
    <dgm:pt modelId="{2C961CF1-BE9F-4724-9B5E-82841483E68E}" type="parTrans" cxnId="{E58BD105-2765-4A56-9B67-9FFE7A02731B}">
      <dgm:prSet/>
      <dgm:spPr/>
      <dgm:t>
        <a:bodyPr/>
        <a:lstStyle/>
        <a:p>
          <a:endParaRPr lang="en-US"/>
        </a:p>
      </dgm:t>
    </dgm:pt>
    <dgm:pt modelId="{C3D51394-474F-47B8-9D95-2E89953011C0}" type="sibTrans" cxnId="{E58BD105-2765-4A56-9B67-9FFE7A02731B}">
      <dgm:prSet/>
      <dgm:spPr/>
      <dgm:t>
        <a:bodyPr/>
        <a:lstStyle/>
        <a:p>
          <a:endParaRPr lang="en-US"/>
        </a:p>
      </dgm:t>
    </dgm:pt>
    <dgm:pt modelId="{075588D6-A25A-41B9-8438-44C36A394059}">
      <dgm:prSet/>
      <dgm:spPr/>
      <dgm:t>
        <a:bodyPr/>
        <a:lstStyle/>
        <a:p>
          <a:r>
            <a:rPr lang="en-US" dirty="0"/>
            <a:t>Occupational Therapy</a:t>
          </a:r>
        </a:p>
      </dgm:t>
    </dgm:pt>
    <dgm:pt modelId="{2428E350-7D9C-4C06-83AC-81E746F275EC}" type="parTrans" cxnId="{83918CBC-B6C8-40DF-A4A6-E6FF0D44C8B8}">
      <dgm:prSet/>
      <dgm:spPr/>
      <dgm:t>
        <a:bodyPr/>
        <a:lstStyle/>
        <a:p>
          <a:endParaRPr lang="en-US"/>
        </a:p>
      </dgm:t>
    </dgm:pt>
    <dgm:pt modelId="{EE14FA49-C87C-4241-A853-F735644B256A}" type="sibTrans" cxnId="{83918CBC-B6C8-40DF-A4A6-E6FF0D44C8B8}">
      <dgm:prSet/>
      <dgm:spPr/>
      <dgm:t>
        <a:bodyPr/>
        <a:lstStyle/>
        <a:p>
          <a:endParaRPr lang="en-US"/>
        </a:p>
      </dgm:t>
    </dgm:pt>
    <dgm:pt modelId="{A8048245-ABD7-46D3-B2C7-CAB9D22BA037}">
      <dgm:prSet/>
      <dgm:spPr/>
      <dgm:t>
        <a:bodyPr/>
        <a:lstStyle/>
        <a:p>
          <a:r>
            <a:rPr lang="en-US" dirty="0"/>
            <a:t>Cartographer (Map Maker)</a:t>
          </a:r>
        </a:p>
      </dgm:t>
    </dgm:pt>
    <dgm:pt modelId="{489BBC77-05AE-4A22-9356-C702F2FA50F4}" type="parTrans" cxnId="{EDB800FA-19EB-4172-9D09-350E4D93E129}">
      <dgm:prSet/>
      <dgm:spPr/>
      <dgm:t>
        <a:bodyPr/>
        <a:lstStyle/>
        <a:p>
          <a:endParaRPr lang="en-US"/>
        </a:p>
      </dgm:t>
    </dgm:pt>
    <dgm:pt modelId="{5B22A5F0-E8C4-44E7-9BE0-0E09EB7A6EC3}" type="sibTrans" cxnId="{EDB800FA-19EB-4172-9D09-350E4D93E129}">
      <dgm:prSet/>
      <dgm:spPr/>
      <dgm:t>
        <a:bodyPr/>
        <a:lstStyle/>
        <a:p>
          <a:endParaRPr lang="en-US"/>
        </a:p>
      </dgm:t>
    </dgm:pt>
    <dgm:pt modelId="{FF030019-99B1-4132-B68A-07363247A976}">
      <dgm:prSet/>
      <dgm:spPr/>
      <dgm:t>
        <a:bodyPr/>
        <a:lstStyle/>
        <a:p>
          <a:r>
            <a:rPr lang="en-US" dirty="0"/>
            <a:t>Genetic Counselor (Master’s Degree)</a:t>
          </a:r>
        </a:p>
      </dgm:t>
    </dgm:pt>
    <dgm:pt modelId="{385DB35B-F804-4F84-AF53-FC581897C929}" type="parTrans" cxnId="{E6AB1268-0800-488D-A011-8B5BA2D4489D}">
      <dgm:prSet/>
      <dgm:spPr/>
      <dgm:t>
        <a:bodyPr/>
        <a:lstStyle/>
        <a:p>
          <a:endParaRPr lang="en-US"/>
        </a:p>
      </dgm:t>
    </dgm:pt>
    <dgm:pt modelId="{4B0AC35E-3838-4411-B686-BBA0AC734107}" type="sibTrans" cxnId="{E6AB1268-0800-488D-A011-8B5BA2D4489D}">
      <dgm:prSet/>
      <dgm:spPr/>
      <dgm:t>
        <a:bodyPr/>
        <a:lstStyle/>
        <a:p>
          <a:endParaRPr lang="en-US"/>
        </a:p>
      </dgm:t>
    </dgm:pt>
    <dgm:pt modelId="{FBA11AEA-0CE6-46E0-A8EA-DEF613ADFB9F}">
      <dgm:prSet/>
      <dgm:spPr/>
      <dgm:t>
        <a:bodyPr/>
        <a:lstStyle/>
        <a:p>
          <a:r>
            <a:rPr lang="en-US" dirty="0"/>
            <a:t>Interpreter</a:t>
          </a:r>
          <a:r>
            <a:rPr lang="en-US" baseline="0" dirty="0"/>
            <a:t> and Translator</a:t>
          </a:r>
          <a:endParaRPr lang="en-US" dirty="0"/>
        </a:p>
      </dgm:t>
    </dgm:pt>
    <dgm:pt modelId="{28A88173-389D-4486-9DE1-BFAE9A11CFFC}" type="parTrans" cxnId="{138A58E8-0EF3-4E5B-8727-86E7880BD4BC}">
      <dgm:prSet/>
      <dgm:spPr/>
      <dgm:t>
        <a:bodyPr/>
        <a:lstStyle/>
        <a:p>
          <a:endParaRPr lang="en-US"/>
        </a:p>
      </dgm:t>
    </dgm:pt>
    <dgm:pt modelId="{1381068E-1984-4EA3-8812-A5FB2262B903}" type="sibTrans" cxnId="{138A58E8-0EF3-4E5B-8727-86E7880BD4BC}">
      <dgm:prSet/>
      <dgm:spPr/>
      <dgm:t>
        <a:bodyPr/>
        <a:lstStyle/>
        <a:p>
          <a:endParaRPr lang="en-US"/>
        </a:p>
      </dgm:t>
    </dgm:pt>
    <dgm:pt modelId="{F9B64388-97BC-4EB1-9753-6C02507FEFA3}" type="pres">
      <dgm:prSet presAssocID="{7A78F20E-0033-4225-B049-09CD9B17752E}" presName="diagram" presStyleCnt="0">
        <dgm:presLayoutVars>
          <dgm:dir/>
          <dgm:resizeHandles val="exact"/>
        </dgm:presLayoutVars>
      </dgm:prSet>
      <dgm:spPr/>
    </dgm:pt>
    <dgm:pt modelId="{334DDEED-DE03-4927-A95A-ADD11FA41CF1}" type="pres">
      <dgm:prSet presAssocID="{C82AF652-65BB-4FE9-8FE4-61200AD3EF52}" presName="node" presStyleLbl="node1" presStyleIdx="0" presStyleCnt="8">
        <dgm:presLayoutVars>
          <dgm:bulletEnabled val="1"/>
        </dgm:presLayoutVars>
      </dgm:prSet>
      <dgm:spPr/>
    </dgm:pt>
    <dgm:pt modelId="{5F91C195-9308-46DD-AA5D-268BE7E1FCBE}" type="pres">
      <dgm:prSet presAssocID="{94478848-1BEB-400F-9B2C-BD3A5E8AA791}" presName="sibTrans" presStyleCnt="0"/>
      <dgm:spPr/>
    </dgm:pt>
    <dgm:pt modelId="{F5FC0549-6D9B-4404-A3E6-D34545700571}" type="pres">
      <dgm:prSet presAssocID="{E3D984D5-0476-41C2-9094-07C17627D867}" presName="node" presStyleLbl="node1" presStyleIdx="1" presStyleCnt="8">
        <dgm:presLayoutVars>
          <dgm:bulletEnabled val="1"/>
        </dgm:presLayoutVars>
      </dgm:prSet>
      <dgm:spPr/>
    </dgm:pt>
    <dgm:pt modelId="{C1D5FC2A-76C8-43DF-BA1D-0F0050414E07}" type="pres">
      <dgm:prSet presAssocID="{4C7A2F76-4150-423C-8A06-A9F9B8BE3A44}" presName="sibTrans" presStyleCnt="0"/>
      <dgm:spPr/>
    </dgm:pt>
    <dgm:pt modelId="{6F764354-042B-4E16-B121-A3DCFF55E2B0}" type="pres">
      <dgm:prSet presAssocID="{6B23695A-0F0D-4E66-A0EE-270C8FA1D34E}" presName="node" presStyleLbl="node1" presStyleIdx="2" presStyleCnt="8">
        <dgm:presLayoutVars>
          <dgm:bulletEnabled val="1"/>
        </dgm:presLayoutVars>
      </dgm:prSet>
      <dgm:spPr/>
    </dgm:pt>
    <dgm:pt modelId="{3734948C-A662-4E45-B56D-0EE0B754BEF8}" type="pres">
      <dgm:prSet presAssocID="{65D84C87-4945-4A4B-B865-F2B6BEA6DA64}" presName="sibTrans" presStyleCnt="0"/>
      <dgm:spPr/>
    </dgm:pt>
    <dgm:pt modelId="{559E43A7-308B-4B27-8556-ED3F8EEC3BB3}" type="pres">
      <dgm:prSet presAssocID="{928673A6-640F-4F79-9875-4885C5972659}" presName="node" presStyleLbl="node1" presStyleIdx="3" presStyleCnt="8">
        <dgm:presLayoutVars>
          <dgm:bulletEnabled val="1"/>
        </dgm:presLayoutVars>
      </dgm:prSet>
      <dgm:spPr/>
    </dgm:pt>
    <dgm:pt modelId="{02077CD0-01AF-45D8-A2D5-F4CB029038E0}" type="pres">
      <dgm:prSet presAssocID="{C3D51394-474F-47B8-9D95-2E89953011C0}" presName="sibTrans" presStyleCnt="0"/>
      <dgm:spPr/>
    </dgm:pt>
    <dgm:pt modelId="{86EABB07-93D6-4783-B051-8EF232A54265}" type="pres">
      <dgm:prSet presAssocID="{075588D6-A25A-41B9-8438-44C36A394059}" presName="node" presStyleLbl="node1" presStyleIdx="4" presStyleCnt="8">
        <dgm:presLayoutVars>
          <dgm:bulletEnabled val="1"/>
        </dgm:presLayoutVars>
      </dgm:prSet>
      <dgm:spPr/>
    </dgm:pt>
    <dgm:pt modelId="{6D8FDB6E-0F2C-4952-9FFE-9AC6A3B5E50F}" type="pres">
      <dgm:prSet presAssocID="{EE14FA49-C87C-4241-A853-F735644B256A}" presName="sibTrans" presStyleCnt="0"/>
      <dgm:spPr/>
    </dgm:pt>
    <dgm:pt modelId="{1E94D56A-4304-4AA2-8619-888BCE902E27}" type="pres">
      <dgm:prSet presAssocID="{A8048245-ABD7-46D3-B2C7-CAB9D22BA037}" presName="node" presStyleLbl="node1" presStyleIdx="5" presStyleCnt="8">
        <dgm:presLayoutVars>
          <dgm:bulletEnabled val="1"/>
        </dgm:presLayoutVars>
      </dgm:prSet>
      <dgm:spPr/>
    </dgm:pt>
    <dgm:pt modelId="{4F6EF4CD-2954-4FCF-AC85-ABB460B4C872}" type="pres">
      <dgm:prSet presAssocID="{5B22A5F0-E8C4-44E7-9BE0-0E09EB7A6EC3}" presName="sibTrans" presStyleCnt="0"/>
      <dgm:spPr/>
    </dgm:pt>
    <dgm:pt modelId="{79982845-333B-43F6-B27E-09FD60F6F713}" type="pres">
      <dgm:prSet presAssocID="{FF030019-99B1-4132-B68A-07363247A976}" presName="node" presStyleLbl="node1" presStyleIdx="6" presStyleCnt="8">
        <dgm:presLayoutVars>
          <dgm:bulletEnabled val="1"/>
        </dgm:presLayoutVars>
      </dgm:prSet>
      <dgm:spPr/>
    </dgm:pt>
    <dgm:pt modelId="{519861BF-B6E9-46CF-98DC-6E50C21304D4}" type="pres">
      <dgm:prSet presAssocID="{4B0AC35E-3838-4411-B686-BBA0AC734107}" presName="sibTrans" presStyleCnt="0"/>
      <dgm:spPr/>
    </dgm:pt>
    <dgm:pt modelId="{CCD618AA-24C5-4820-AC73-564594E2CCB7}" type="pres">
      <dgm:prSet presAssocID="{FBA11AEA-0CE6-46E0-A8EA-DEF613ADFB9F}" presName="node" presStyleLbl="node1" presStyleIdx="7" presStyleCnt="8">
        <dgm:presLayoutVars>
          <dgm:bulletEnabled val="1"/>
        </dgm:presLayoutVars>
      </dgm:prSet>
      <dgm:spPr/>
    </dgm:pt>
  </dgm:ptLst>
  <dgm:cxnLst>
    <dgm:cxn modelId="{E58BD105-2765-4A56-9B67-9FFE7A02731B}" srcId="{7A78F20E-0033-4225-B049-09CD9B17752E}" destId="{928673A6-640F-4F79-9875-4885C5972659}" srcOrd="3" destOrd="0" parTransId="{2C961CF1-BE9F-4724-9B5E-82841483E68E}" sibTransId="{C3D51394-474F-47B8-9D95-2E89953011C0}"/>
    <dgm:cxn modelId="{1A5F961D-D949-450D-B6ED-EC4246EEB274}" type="presOf" srcId="{075588D6-A25A-41B9-8438-44C36A394059}" destId="{86EABB07-93D6-4783-B051-8EF232A54265}" srcOrd="0" destOrd="0" presId="urn:microsoft.com/office/officeart/2005/8/layout/default"/>
    <dgm:cxn modelId="{43057620-E727-4FA6-A93A-025054E93377}" type="presOf" srcId="{6B23695A-0F0D-4E66-A0EE-270C8FA1D34E}" destId="{6F764354-042B-4E16-B121-A3DCFF55E2B0}" srcOrd="0" destOrd="0" presId="urn:microsoft.com/office/officeart/2005/8/layout/default"/>
    <dgm:cxn modelId="{F9421C21-C4BC-463E-B5E6-0266FB646CC6}" srcId="{7A78F20E-0033-4225-B049-09CD9B17752E}" destId="{E3D984D5-0476-41C2-9094-07C17627D867}" srcOrd="1" destOrd="0" parTransId="{AD23267D-5B09-45BD-B5E8-10C84979C327}" sibTransId="{4C7A2F76-4150-423C-8A06-A9F9B8BE3A44}"/>
    <dgm:cxn modelId="{E6AB1268-0800-488D-A011-8B5BA2D4489D}" srcId="{7A78F20E-0033-4225-B049-09CD9B17752E}" destId="{FF030019-99B1-4132-B68A-07363247A976}" srcOrd="6" destOrd="0" parTransId="{385DB35B-F804-4F84-AF53-FC581897C929}" sibTransId="{4B0AC35E-3838-4411-B686-BBA0AC734107}"/>
    <dgm:cxn modelId="{96431E74-F423-4B8C-9B81-928F81A8CD7C}" type="presOf" srcId="{A8048245-ABD7-46D3-B2C7-CAB9D22BA037}" destId="{1E94D56A-4304-4AA2-8619-888BCE902E27}" srcOrd="0" destOrd="0" presId="urn:microsoft.com/office/officeart/2005/8/layout/default"/>
    <dgm:cxn modelId="{860F299A-D6F1-4610-A319-67CC5D2D9913}" type="presOf" srcId="{7A78F20E-0033-4225-B049-09CD9B17752E}" destId="{F9B64388-97BC-4EB1-9753-6C02507FEFA3}" srcOrd="0" destOrd="0" presId="urn:microsoft.com/office/officeart/2005/8/layout/default"/>
    <dgm:cxn modelId="{A4C01C9D-87D7-469B-B391-466B3D0B71DC}" type="presOf" srcId="{928673A6-640F-4F79-9875-4885C5972659}" destId="{559E43A7-308B-4B27-8556-ED3F8EEC3BB3}" srcOrd="0" destOrd="0" presId="urn:microsoft.com/office/officeart/2005/8/layout/default"/>
    <dgm:cxn modelId="{9E7530A1-27F8-4125-A390-9EF0192E1FB6}" srcId="{7A78F20E-0033-4225-B049-09CD9B17752E}" destId="{6B23695A-0F0D-4E66-A0EE-270C8FA1D34E}" srcOrd="2" destOrd="0" parTransId="{1D93ADB1-BD9B-441F-A162-383F6183D1A0}" sibTransId="{65D84C87-4945-4A4B-B865-F2B6BEA6DA64}"/>
    <dgm:cxn modelId="{10E641B7-0394-43FA-9A35-A7DBC1BEB825}" type="presOf" srcId="{E3D984D5-0476-41C2-9094-07C17627D867}" destId="{F5FC0549-6D9B-4404-A3E6-D34545700571}" srcOrd="0" destOrd="0" presId="urn:microsoft.com/office/officeart/2005/8/layout/default"/>
    <dgm:cxn modelId="{83918CBC-B6C8-40DF-A4A6-E6FF0D44C8B8}" srcId="{7A78F20E-0033-4225-B049-09CD9B17752E}" destId="{075588D6-A25A-41B9-8438-44C36A394059}" srcOrd="4" destOrd="0" parTransId="{2428E350-7D9C-4C06-83AC-81E746F275EC}" sibTransId="{EE14FA49-C87C-4241-A853-F735644B256A}"/>
    <dgm:cxn modelId="{AC3328E2-34EE-4D37-A569-5EF36DF00BA7}" type="presOf" srcId="{FF030019-99B1-4132-B68A-07363247A976}" destId="{79982845-333B-43F6-B27E-09FD60F6F713}" srcOrd="0" destOrd="0" presId="urn:microsoft.com/office/officeart/2005/8/layout/default"/>
    <dgm:cxn modelId="{138A58E8-0EF3-4E5B-8727-86E7880BD4BC}" srcId="{7A78F20E-0033-4225-B049-09CD9B17752E}" destId="{FBA11AEA-0CE6-46E0-A8EA-DEF613ADFB9F}" srcOrd="7" destOrd="0" parTransId="{28A88173-389D-4486-9DE1-BFAE9A11CFFC}" sibTransId="{1381068E-1984-4EA3-8812-A5FB2262B903}"/>
    <dgm:cxn modelId="{800182EC-50EF-461D-9B0F-A10D5C3F8BDE}" srcId="{7A78F20E-0033-4225-B049-09CD9B17752E}" destId="{C82AF652-65BB-4FE9-8FE4-61200AD3EF52}" srcOrd="0" destOrd="0" parTransId="{9FBF2548-36DF-4E56-974A-43F07A0C8378}" sibTransId="{94478848-1BEB-400F-9B2C-BD3A5E8AA791}"/>
    <dgm:cxn modelId="{B5BF3BF8-B450-4F50-850C-0A7A3DD27F8E}" type="presOf" srcId="{FBA11AEA-0CE6-46E0-A8EA-DEF613ADFB9F}" destId="{CCD618AA-24C5-4820-AC73-564594E2CCB7}" srcOrd="0" destOrd="0" presId="urn:microsoft.com/office/officeart/2005/8/layout/default"/>
    <dgm:cxn modelId="{EDB800FA-19EB-4172-9D09-350E4D93E129}" srcId="{7A78F20E-0033-4225-B049-09CD9B17752E}" destId="{A8048245-ABD7-46D3-B2C7-CAB9D22BA037}" srcOrd="5" destOrd="0" parTransId="{489BBC77-05AE-4A22-9356-C702F2FA50F4}" sibTransId="{5B22A5F0-E8C4-44E7-9BE0-0E09EB7A6EC3}"/>
    <dgm:cxn modelId="{6248EAFD-8598-446E-B8FC-86696A6C6E2A}" type="presOf" srcId="{C82AF652-65BB-4FE9-8FE4-61200AD3EF52}" destId="{334DDEED-DE03-4927-A95A-ADD11FA41CF1}" srcOrd="0" destOrd="0" presId="urn:microsoft.com/office/officeart/2005/8/layout/default"/>
    <dgm:cxn modelId="{7CE8A100-683D-4E18-8EC9-2387E1D2D02C}" type="presParOf" srcId="{F9B64388-97BC-4EB1-9753-6C02507FEFA3}" destId="{334DDEED-DE03-4927-A95A-ADD11FA41CF1}" srcOrd="0" destOrd="0" presId="urn:microsoft.com/office/officeart/2005/8/layout/default"/>
    <dgm:cxn modelId="{1F0D055C-E27A-41AB-B93B-7A1EE33DCA18}" type="presParOf" srcId="{F9B64388-97BC-4EB1-9753-6C02507FEFA3}" destId="{5F91C195-9308-46DD-AA5D-268BE7E1FCBE}" srcOrd="1" destOrd="0" presId="urn:microsoft.com/office/officeart/2005/8/layout/default"/>
    <dgm:cxn modelId="{F661EF11-D5BA-4930-9F74-86D9313F9C9A}" type="presParOf" srcId="{F9B64388-97BC-4EB1-9753-6C02507FEFA3}" destId="{F5FC0549-6D9B-4404-A3E6-D34545700571}" srcOrd="2" destOrd="0" presId="urn:microsoft.com/office/officeart/2005/8/layout/default"/>
    <dgm:cxn modelId="{0B9523EB-52D8-48A0-885B-6D23E322B38F}" type="presParOf" srcId="{F9B64388-97BC-4EB1-9753-6C02507FEFA3}" destId="{C1D5FC2A-76C8-43DF-BA1D-0F0050414E07}" srcOrd="3" destOrd="0" presId="urn:microsoft.com/office/officeart/2005/8/layout/default"/>
    <dgm:cxn modelId="{41E6CF54-49E4-4F37-96B7-C8AC0C40DAE9}" type="presParOf" srcId="{F9B64388-97BC-4EB1-9753-6C02507FEFA3}" destId="{6F764354-042B-4E16-B121-A3DCFF55E2B0}" srcOrd="4" destOrd="0" presId="urn:microsoft.com/office/officeart/2005/8/layout/default"/>
    <dgm:cxn modelId="{D352E75F-8D77-4659-B42B-842ADC131610}" type="presParOf" srcId="{F9B64388-97BC-4EB1-9753-6C02507FEFA3}" destId="{3734948C-A662-4E45-B56D-0EE0B754BEF8}" srcOrd="5" destOrd="0" presId="urn:microsoft.com/office/officeart/2005/8/layout/default"/>
    <dgm:cxn modelId="{18643C14-B27E-4B36-B68F-12E2633FFBE6}" type="presParOf" srcId="{F9B64388-97BC-4EB1-9753-6C02507FEFA3}" destId="{559E43A7-308B-4B27-8556-ED3F8EEC3BB3}" srcOrd="6" destOrd="0" presId="urn:microsoft.com/office/officeart/2005/8/layout/default"/>
    <dgm:cxn modelId="{19CD2360-67DF-4CDD-A8FB-8570FC3DCE39}" type="presParOf" srcId="{F9B64388-97BC-4EB1-9753-6C02507FEFA3}" destId="{02077CD0-01AF-45D8-A2D5-F4CB029038E0}" srcOrd="7" destOrd="0" presId="urn:microsoft.com/office/officeart/2005/8/layout/default"/>
    <dgm:cxn modelId="{2E0F9E7C-774D-403E-864B-B83714E3915F}" type="presParOf" srcId="{F9B64388-97BC-4EB1-9753-6C02507FEFA3}" destId="{86EABB07-93D6-4783-B051-8EF232A54265}" srcOrd="8" destOrd="0" presId="urn:microsoft.com/office/officeart/2005/8/layout/default"/>
    <dgm:cxn modelId="{71503F53-B6B3-4952-B755-7B2C8FF64A02}" type="presParOf" srcId="{F9B64388-97BC-4EB1-9753-6C02507FEFA3}" destId="{6D8FDB6E-0F2C-4952-9FFE-9AC6A3B5E50F}" srcOrd="9" destOrd="0" presId="urn:microsoft.com/office/officeart/2005/8/layout/default"/>
    <dgm:cxn modelId="{CCC7651D-A9D0-4206-A20F-CFB0DAB8E2FF}" type="presParOf" srcId="{F9B64388-97BC-4EB1-9753-6C02507FEFA3}" destId="{1E94D56A-4304-4AA2-8619-888BCE902E27}" srcOrd="10" destOrd="0" presId="urn:microsoft.com/office/officeart/2005/8/layout/default"/>
    <dgm:cxn modelId="{CD6910A6-246D-468B-9A7D-014F5F1A442E}" type="presParOf" srcId="{F9B64388-97BC-4EB1-9753-6C02507FEFA3}" destId="{4F6EF4CD-2954-4FCF-AC85-ABB460B4C872}" srcOrd="11" destOrd="0" presId="urn:microsoft.com/office/officeart/2005/8/layout/default"/>
    <dgm:cxn modelId="{CD75D29F-7266-49C9-8308-CB3192BAEF7E}" type="presParOf" srcId="{F9B64388-97BC-4EB1-9753-6C02507FEFA3}" destId="{79982845-333B-43F6-B27E-09FD60F6F713}" srcOrd="12" destOrd="0" presId="urn:microsoft.com/office/officeart/2005/8/layout/default"/>
    <dgm:cxn modelId="{849F380A-A624-4063-9C7C-6FFE9D11E065}" type="presParOf" srcId="{F9B64388-97BC-4EB1-9753-6C02507FEFA3}" destId="{519861BF-B6E9-46CF-98DC-6E50C21304D4}" srcOrd="13" destOrd="0" presId="urn:microsoft.com/office/officeart/2005/8/layout/default"/>
    <dgm:cxn modelId="{02EDA4FC-DD6A-4316-95D9-97E7A3C9BE22}" type="presParOf" srcId="{F9B64388-97BC-4EB1-9753-6C02507FEFA3}" destId="{CCD618AA-24C5-4820-AC73-564594E2CCB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30556-0C9B-4828-9D4D-8609386C4A6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85487BCB-AFEA-4DE5-B3BB-8661CD67A37C}">
      <dgm:prSet phldrT="[Text]" custT="1"/>
      <dgm:spPr/>
      <dgm:t>
        <a:bodyPr/>
        <a:lstStyle/>
        <a:p>
          <a:r>
            <a:rPr lang="en-US" sz="2000" dirty="0">
              <a:solidFill>
                <a:schemeClr val="bg1"/>
              </a:solidFill>
            </a:rPr>
            <a:t>Your Specific Considerations</a:t>
          </a:r>
        </a:p>
      </dgm:t>
    </dgm:pt>
    <dgm:pt modelId="{9B024195-BE11-4AA2-9A1B-1D9CB61D05C2}" type="parTrans" cxnId="{01795AD0-C968-4C8D-8BAD-ED54C248AD28}">
      <dgm:prSet/>
      <dgm:spPr/>
      <dgm:t>
        <a:bodyPr/>
        <a:lstStyle/>
        <a:p>
          <a:endParaRPr lang="en-US"/>
        </a:p>
      </dgm:t>
    </dgm:pt>
    <dgm:pt modelId="{10302254-27E3-45E5-BDA3-0F39072B85B7}" type="sibTrans" cxnId="{01795AD0-C968-4C8D-8BAD-ED54C248AD28}">
      <dgm:prSet/>
      <dgm:spPr/>
      <dgm:t>
        <a:bodyPr/>
        <a:lstStyle/>
        <a:p>
          <a:endParaRPr lang="en-US"/>
        </a:p>
      </dgm:t>
    </dgm:pt>
    <dgm:pt modelId="{7F78FCF0-406E-42DF-AEA6-A659C43F9A28}">
      <dgm:prSet phldrT="[Text]" custT="1"/>
      <dgm:spPr/>
      <dgm:t>
        <a:bodyPr/>
        <a:lstStyle/>
        <a:p>
          <a:r>
            <a:rPr lang="en-US" sz="1600" dirty="0">
              <a:solidFill>
                <a:sysClr val="windowText" lastClr="000000"/>
              </a:solidFill>
            </a:rPr>
            <a:t>Child/Family Needs</a:t>
          </a:r>
        </a:p>
      </dgm:t>
    </dgm:pt>
    <dgm:pt modelId="{5E8363B1-04D5-426B-BB0F-46BF70AFFF56}" type="parTrans" cxnId="{018600AA-0235-4F41-9751-D2C00BD24B34}">
      <dgm:prSet/>
      <dgm:spPr/>
      <dgm:t>
        <a:bodyPr/>
        <a:lstStyle/>
        <a:p>
          <a:endParaRPr lang="en-US"/>
        </a:p>
      </dgm:t>
    </dgm:pt>
    <dgm:pt modelId="{0233AFC8-E484-459B-801A-0F280665F7A1}" type="sibTrans" cxnId="{018600AA-0235-4F41-9751-D2C00BD24B34}">
      <dgm:prSet/>
      <dgm:spPr/>
      <dgm:t>
        <a:bodyPr/>
        <a:lstStyle/>
        <a:p>
          <a:endParaRPr lang="en-US"/>
        </a:p>
      </dgm:t>
    </dgm:pt>
    <dgm:pt modelId="{54E9DD0D-195F-48EC-8108-531C4468C181}">
      <dgm:prSet phldrT="[Text]" custT="1"/>
      <dgm:spPr/>
      <dgm:t>
        <a:bodyPr/>
        <a:lstStyle/>
        <a:p>
          <a:r>
            <a:rPr lang="en-US" sz="1400" dirty="0">
              <a:solidFill>
                <a:sysClr val="windowText" lastClr="000000"/>
              </a:solidFill>
            </a:rPr>
            <a:t>Cultural Considerations</a:t>
          </a:r>
        </a:p>
      </dgm:t>
    </dgm:pt>
    <dgm:pt modelId="{45B01A8C-8D59-43B0-BD4D-B0046F5DF801}" type="parTrans" cxnId="{464143B8-D057-4814-A600-973D6DA6E523}">
      <dgm:prSet/>
      <dgm:spPr/>
      <dgm:t>
        <a:bodyPr/>
        <a:lstStyle/>
        <a:p>
          <a:endParaRPr lang="en-US"/>
        </a:p>
      </dgm:t>
    </dgm:pt>
    <dgm:pt modelId="{9CAF7D31-3E41-4EE2-A682-46CBE5070980}" type="sibTrans" cxnId="{464143B8-D057-4814-A600-973D6DA6E523}">
      <dgm:prSet/>
      <dgm:spPr/>
      <dgm:t>
        <a:bodyPr/>
        <a:lstStyle/>
        <a:p>
          <a:endParaRPr lang="en-US"/>
        </a:p>
      </dgm:t>
    </dgm:pt>
    <dgm:pt modelId="{D14B6594-D0EB-4FEF-9B75-287E7A098918}">
      <dgm:prSet phldrT="[Text]" custT="1"/>
      <dgm:spPr/>
      <dgm:t>
        <a:bodyPr/>
        <a:lstStyle/>
        <a:p>
          <a:r>
            <a:rPr lang="en-US" sz="1400" dirty="0">
              <a:solidFill>
                <a:sysClr val="windowText" lastClr="000000"/>
              </a:solidFill>
            </a:rPr>
            <a:t>Extended Family Responsibility</a:t>
          </a:r>
        </a:p>
        <a:p>
          <a:r>
            <a:rPr lang="en-US" sz="1400" dirty="0">
              <a:solidFill>
                <a:sysClr val="windowText" lastClr="000000"/>
              </a:solidFill>
            </a:rPr>
            <a:t>or In-put</a:t>
          </a:r>
        </a:p>
      </dgm:t>
    </dgm:pt>
    <dgm:pt modelId="{B992AF91-EB64-4BCF-B624-C68750B04F7B}" type="parTrans" cxnId="{F4C64B4A-4314-4537-80AB-0E397F4BE4CB}">
      <dgm:prSet/>
      <dgm:spPr/>
      <dgm:t>
        <a:bodyPr/>
        <a:lstStyle/>
        <a:p>
          <a:endParaRPr lang="en-US"/>
        </a:p>
      </dgm:t>
    </dgm:pt>
    <dgm:pt modelId="{6B75CAEF-6D93-410A-AD84-025414B0AE5D}" type="sibTrans" cxnId="{F4C64B4A-4314-4537-80AB-0E397F4BE4CB}">
      <dgm:prSet/>
      <dgm:spPr/>
      <dgm:t>
        <a:bodyPr/>
        <a:lstStyle/>
        <a:p>
          <a:endParaRPr lang="en-US"/>
        </a:p>
      </dgm:t>
    </dgm:pt>
    <dgm:pt modelId="{5CA1F7FD-0840-4A79-B198-16110911809B}">
      <dgm:prSet phldrT="[Text]" custT="1"/>
      <dgm:spPr/>
      <dgm:t>
        <a:bodyPr/>
        <a:lstStyle/>
        <a:p>
          <a:r>
            <a:rPr lang="en-US" sz="1600" dirty="0">
              <a:solidFill>
                <a:sysClr val="windowText" lastClr="000000"/>
              </a:solidFill>
            </a:rPr>
            <a:t>Unique Needs: </a:t>
          </a:r>
        </a:p>
        <a:p>
          <a:r>
            <a:rPr lang="en-US" sz="1600" dirty="0">
              <a:solidFill>
                <a:sysClr val="windowText" lastClr="000000"/>
              </a:solidFill>
            </a:rPr>
            <a:t>Medical Costs </a:t>
          </a:r>
        </a:p>
        <a:p>
          <a:endParaRPr lang="en-US" sz="1100" dirty="0"/>
        </a:p>
      </dgm:t>
    </dgm:pt>
    <dgm:pt modelId="{C52B8025-EC29-46B8-A7DB-FECE7D1C3302}" type="parTrans" cxnId="{DFB0C135-28B6-43D6-B5DA-C42DB1A417E4}">
      <dgm:prSet/>
      <dgm:spPr/>
      <dgm:t>
        <a:bodyPr/>
        <a:lstStyle/>
        <a:p>
          <a:endParaRPr lang="en-US"/>
        </a:p>
      </dgm:t>
    </dgm:pt>
    <dgm:pt modelId="{A12B008E-E90A-418B-83B7-D34ED1C394E7}" type="sibTrans" cxnId="{DFB0C135-28B6-43D6-B5DA-C42DB1A417E4}">
      <dgm:prSet/>
      <dgm:spPr/>
      <dgm:t>
        <a:bodyPr/>
        <a:lstStyle/>
        <a:p>
          <a:endParaRPr lang="en-US"/>
        </a:p>
      </dgm:t>
    </dgm:pt>
    <dgm:pt modelId="{E427B3BA-3884-49F5-86FC-8735EBDFB058}" type="pres">
      <dgm:prSet presAssocID="{A2B30556-0C9B-4828-9D4D-8609386C4A6E}" presName="Name0" presStyleCnt="0">
        <dgm:presLayoutVars>
          <dgm:chMax val="1"/>
          <dgm:dir/>
          <dgm:animLvl val="ctr"/>
          <dgm:resizeHandles val="exact"/>
        </dgm:presLayoutVars>
      </dgm:prSet>
      <dgm:spPr/>
    </dgm:pt>
    <dgm:pt modelId="{AF852003-E856-4003-A202-CEBA2B0D4A8D}" type="pres">
      <dgm:prSet presAssocID="{85487BCB-AFEA-4DE5-B3BB-8661CD67A37C}" presName="centerShape" presStyleLbl="node0" presStyleIdx="0" presStyleCnt="1" custScaleX="115454"/>
      <dgm:spPr/>
    </dgm:pt>
    <dgm:pt modelId="{7E223AA1-5EEE-4006-B6A3-42E336C9DF05}" type="pres">
      <dgm:prSet presAssocID="{7F78FCF0-406E-42DF-AEA6-A659C43F9A28}" presName="node" presStyleLbl="node1" presStyleIdx="0" presStyleCnt="4">
        <dgm:presLayoutVars>
          <dgm:bulletEnabled val="1"/>
        </dgm:presLayoutVars>
      </dgm:prSet>
      <dgm:spPr/>
    </dgm:pt>
    <dgm:pt modelId="{9D9CDFD4-C99A-4C8C-B647-06AF41EB12D3}" type="pres">
      <dgm:prSet presAssocID="{7F78FCF0-406E-42DF-AEA6-A659C43F9A28}" presName="dummy" presStyleCnt="0"/>
      <dgm:spPr/>
    </dgm:pt>
    <dgm:pt modelId="{F23D5941-E883-4568-9DF4-E7DDE5F4A21F}" type="pres">
      <dgm:prSet presAssocID="{0233AFC8-E484-459B-801A-0F280665F7A1}" presName="sibTrans" presStyleLbl="sibTrans2D1" presStyleIdx="0" presStyleCnt="4"/>
      <dgm:spPr/>
    </dgm:pt>
    <dgm:pt modelId="{D3326DBD-57A4-4D01-B9ED-6696E1D25991}" type="pres">
      <dgm:prSet presAssocID="{54E9DD0D-195F-48EC-8108-531C4468C181}" presName="node" presStyleLbl="node1" presStyleIdx="1" presStyleCnt="4" custScaleY="109956">
        <dgm:presLayoutVars>
          <dgm:bulletEnabled val="1"/>
        </dgm:presLayoutVars>
      </dgm:prSet>
      <dgm:spPr/>
    </dgm:pt>
    <dgm:pt modelId="{44467936-E3E8-486E-A6E9-9B305931FCB6}" type="pres">
      <dgm:prSet presAssocID="{54E9DD0D-195F-48EC-8108-531C4468C181}" presName="dummy" presStyleCnt="0"/>
      <dgm:spPr/>
    </dgm:pt>
    <dgm:pt modelId="{7932C54A-C0A3-454F-9FFF-A12C9C9947C0}" type="pres">
      <dgm:prSet presAssocID="{9CAF7D31-3E41-4EE2-A682-46CBE5070980}" presName="sibTrans" presStyleLbl="sibTrans2D1" presStyleIdx="1" presStyleCnt="4"/>
      <dgm:spPr/>
    </dgm:pt>
    <dgm:pt modelId="{003E147E-E45E-47F2-907A-65F8FC380E67}" type="pres">
      <dgm:prSet presAssocID="{D14B6594-D0EB-4FEF-9B75-287E7A098918}" presName="node" presStyleLbl="node1" presStyleIdx="2" presStyleCnt="4">
        <dgm:presLayoutVars>
          <dgm:bulletEnabled val="1"/>
        </dgm:presLayoutVars>
      </dgm:prSet>
      <dgm:spPr/>
    </dgm:pt>
    <dgm:pt modelId="{CA034F84-6677-45B3-9874-E635F3C81385}" type="pres">
      <dgm:prSet presAssocID="{D14B6594-D0EB-4FEF-9B75-287E7A098918}" presName="dummy" presStyleCnt="0"/>
      <dgm:spPr/>
    </dgm:pt>
    <dgm:pt modelId="{D6D12DD5-CBF4-4C7F-9CFA-750B74A58E7C}" type="pres">
      <dgm:prSet presAssocID="{6B75CAEF-6D93-410A-AD84-025414B0AE5D}" presName="sibTrans" presStyleLbl="sibTrans2D1" presStyleIdx="2" presStyleCnt="4"/>
      <dgm:spPr/>
    </dgm:pt>
    <dgm:pt modelId="{5901E85F-CD90-4C5F-89FD-FA12B695B810}" type="pres">
      <dgm:prSet presAssocID="{5CA1F7FD-0840-4A79-B198-16110911809B}" presName="node" presStyleLbl="node1" presStyleIdx="3" presStyleCnt="4">
        <dgm:presLayoutVars>
          <dgm:bulletEnabled val="1"/>
        </dgm:presLayoutVars>
      </dgm:prSet>
      <dgm:spPr/>
    </dgm:pt>
    <dgm:pt modelId="{F05AAB7C-87DE-4A86-AD00-AF464B203412}" type="pres">
      <dgm:prSet presAssocID="{5CA1F7FD-0840-4A79-B198-16110911809B}" presName="dummy" presStyleCnt="0"/>
      <dgm:spPr/>
    </dgm:pt>
    <dgm:pt modelId="{F7D03880-0822-493E-A458-1E01F6EEBB6B}" type="pres">
      <dgm:prSet presAssocID="{A12B008E-E90A-418B-83B7-D34ED1C394E7}" presName="sibTrans" presStyleLbl="sibTrans2D1" presStyleIdx="3" presStyleCnt="4"/>
      <dgm:spPr/>
    </dgm:pt>
  </dgm:ptLst>
  <dgm:cxnLst>
    <dgm:cxn modelId="{2DF1F831-50D7-4288-9B1A-C272654565A8}" type="presOf" srcId="{A12B008E-E90A-418B-83B7-D34ED1C394E7}" destId="{F7D03880-0822-493E-A458-1E01F6EEBB6B}" srcOrd="0" destOrd="0" presId="urn:microsoft.com/office/officeart/2005/8/layout/radial6"/>
    <dgm:cxn modelId="{9CBD7532-5102-4C80-9DFD-6E0F595EAE8E}" type="presOf" srcId="{D14B6594-D0EB-4FEF-9B75-287E7A098918}" destId="{003E147E-E45E-47F2-907A-65F8FC380E67}" srcOrd="0" destOrd="0" presId="urn:microsoft.com/office/officeart/2005/8/layout/radial6"/>
    <dgm:cxn modelId="{DFB0C135-28B6-43D6-B5DA-C42DB1A417E4}" srcId="{85487BCB-AFEA-4DE5-B3BB-8661CD67A37C}" destId="{5CA1F7FD-0840-4A79-B198-16110911809B}" srcOrd="3" destOrd="0" parTransId="{C52B8025-EC29-46B8-A7DB-FECE7D1C3302}" sibTransId="{A12B008E-E90A-418B-83B7-D34ED1C394E7}"/>
    <dgm:cxn modelId="{E59B7E3C-DAF2-46C7-9497-DD3A0EF19177}" type="presOf" srcId="{0233AFC8-E484-459B-801A-0F280665F7A1}" destId="{F23D5941-E883-4568-9DF4-E7DDE5F4A21F}" srcOrd="0" destOrd="0" presId="urn:microsoft.com/office/officeart/2005/8/layout/radial6"/>
    <dgm:cxn modelId="{F4C64B4A-4314-4537-80AB-0E397F4BE4CB}" srcId="{85487BCB-AFEA-4DE5-B3BB-8661CD67A37C}" destId="{D14B6594-D0EB-4FEF-9B75-287E7A098918}" srcOrd="2" destOrd="0" parTransId="{B992AF91-EB64-4BCF-B624-C68750B04F7B}" sibTransId="{6B75CAEF-6D93-410A-AD84-025414B0AE5D}"/>
    <dgm:cxn modelId="{41A6874B-DCCF-46EB-BD2C-EEDC28721524}" type="presOf" srcId="{9CAF7D31-3E41-4EE2-A682-46CBE5070980}" destId="{7932C54A-C0A3-454F-9FFF-A12C9C9947C0}" srcOrd="0" destOrd="0" presId="urn:microsoft.com/office/officeart/2005/8/layout/radial6"/>
    <dgm:cxn modelId="{C8C2045B-7995-447F-AAE2-67B793A8202D}" type="presOf" srcId="{85487BCB-AFEA-4DE5-B3BB-8661CD67A37C}" destId="{AF852003-E856-4003-A202-CEBA2B0D4A8D}" srcOrd="0" destOrd="0" presId="urn:microsoft.com/office/officeart/2005/8/layout/radial6"/>
    <dgm:cxn modelId="{E0D998A9-78C6-40C2-A191-D39234B59872}" type="presOf" srcId="{6B75CAEF-6D93-410A-AD84-025414B0AE5D}" destId="{D6D12DD5-CBF4-4C7F-9CFA-750B74A58E7C}" srcOrd="0" destOrd="0" presId="urn:microsoft.com/office/officeart/2005/8/layout/radial6"/>
    <dgm:cxn modelId="{018600AA-0235-4F41-9751-D2C00BD24B34}" srcId="{85487BCB-AFEA-4DE5-B3BB-8661CD67A37C}" destId="{7F78FCF0-406E-42DF-AEA6-A659C43F9A28}" srcOrd="0" destOrd="0" parTransId="{5E8363B1-04D5-426B-BB0F-46BF70AFFF56}" sibTransId="{0233AFC8-E484-459B-801A-0F280665F7A1}"/>
    <dgm:cxn modelId="{B6FE5DB6-2475-4474-BC9F-0D855C5223EE}" type="presOf" srcId="{5CA1F7FD-0840-4A79-B198-16110911809B}" destId="{5901E85F-CD90-4C5F-89FD-FA12B695B810}" srcOrd="0" destOrd="0" presId="urn:microsoft.com/office/officeart/2005/8/layout/radial6"/>
    <dgm:cxn modelId="{464143B8-D057-4814-A600-973D6DA6E523}" srcId="{85487BCB-AFEA-4DE5-B3BB-8661CD67A37C}" destId="{54E9DD0D-195F-48EC-8108-531C4468C181}" srcOrd="1" destOrd="0" parTransId="{45B01A8C-8D59-43B0-BD4D-B0046F5DF801}" sibTransId="{9CAF7D31-3E41-4EE2-A682-46CBE5070980}"/>
    <dgm:cxn modelId="{01795AD0-C968-4C8D-8BAD-ED54C248AD28}" srcId="{A2B30556-0C9B-4828-9D4D-8609386C4A6E}" destId="{85487BCB-AFEA-4DE5-B3BB-8661CD67A37C}" srcOrd="0" destOrd="0" parTransId="{9B024195-BE11-4AA2-9A1B-1D9CB61D05C2}" sibTransId="{10302254-27E3-45E5-BDA3-0F39072B85B7}"/>
    <dgm:cxn modelId="{1E6075D2-08E5-48A1-8AF5-EA6BC8430854}" type="presOf" srcId="{7F78FCF0-406E-42DF-AEA6-A659C43F9A28}" destId="{7E223AA1-5EEE-4006-B6A3-42E336C9DF05}" srcOrd="0" destOrd="0" presId="urn:microsoft.com/office/officeart/2005/8/layout/radial6"/>
    <dgm:cxn modelId="{06D60DD6-0E9E-42D5-A7E4-C37353844B88}" type="presOf" srcId="{54E9DD0D-195F-48EC-8108-531C4468C181}" destId="{D3326DBD-57A4-4D01-B9ED-6696E1D25991}" srcOrd="0" destOrd="0" presId="urn:microsoft.com/office/officeart/2005/8/layout/radial6"/>
    <dgm:cxn modelId="{59948DDA-BC0D-48C2-B346-5EE0611C4581}" type="presOf" srcId="{A2B30556-0C9B-4828-9D4D-8609386C4A6E}" destId="{E427B3BA-3884-49F5-86FC-8735EBDFB058}" srcOrd="0" destOrd="0" presId="urn:microsoft.com/office/officeart/2005/8/layout/radial6"/>
    <dgm:cxn modelId="{9695EAC1-4787-484C-B15C-DBF7231248F5}" type="presParOf" srcId="{E427B3BA-3884-49F5-86FC-8735EBDFB058}" destId="{AF852003-E856-4003-A202-CEBA2B0D4A8D}" srcOrd="0" destOrd="0" presId="urn:microsoft.com/office/officeart/2005/8/layout/radial6"/>
    <dgm:cxn modelId="{E18F06AF-2BBD-40D4-8C67-9B3D871662C7}" type="presParOf" srcId="{E427B3BA-3884-49F5-86FC-8735EBDFB058}" destId="{7E223AA1-5EEE-4006-B6A3-42E336C9DF05}" srcOrd="1" destOrd="0" presId="urn:microsoft.com/office/officeart/2005/8/layout/radial6"/>
    <dgm:cxn modelId="{56DC6444-5614-4C94-BC31-11B37C1AE884}" type="presParOf" srcId="{E427B3BA-3884-49F5-86FC-8735EBDFB058}" destId="{9D9CDFD4-C99A-4C8C-B647-06AF41EB12D3}" srcOrd="2" destOrd="0" presId="urn:microsoft.com/office/officeart/2005/8/layout/radial6"/>
    <dgm:cxn modelId="{B75C5234-3EEE-4F1E-8CD7-1C299F8BD691}" type="presParOf" srcId="{E427B3BA-3884-49F5-86FC-8735EBDFB058}" destId="{F23D5941-E883-4568-9DF4-E7DDE5F4A21F}" srcOrd="3" destOrd="0" presId="urn:microsoft.com/office/officeart/2005/8/layout/radial6"/>
    <dgm:cxn modelId="{A44D8A93-A351-4DD4-8A01-49508C55EA46}" type="presParOf" srcId="{E427B3BA-3884-49F5-86FC-8735EBDFB058}" destId="{D3326DBD-57A4-4D01-B9ED-6696E1D25991}" srcOrd="4" destOrd="0" presId="urn:microsoft.com/office/officeart/2005/8/layout/radial6"/>
    <dgm:cxn modelId="{97975688-5B8E-445B-93DF-74EBD525DAAB}" type="presParOf" srcId="{E427B3BA-3884-49F5-86FC-8735EBDFB058}" destId="{44467936-E3E8-486E-A6E9-9B305931FCB6}" srcOrd="5" destOrd="0" presId="urn:microsoft.com/office/officeart/2005/8/layout/radial6"/>
    <dgm:cxn modelId="{01897483-3672-4E06-A211-5C030099798E}" type="presParOf" srcId="{E427B3BA-3884-49F5-86FC-8735EBDFB058}" destId="{7932C54A-C0A3-454F-9FFF-A12C9C9947C0}" srcOrd="6" destOrd="0" presId="urn:microsoft.com/office/officeart/2005/8/layout/radial6"/>
    <dgm:cxn modelId="{E68A2D0C-6E3E-4E24-BACF-56666DA964AA}" type="presParOf" srcId="{E427B3BA-3884-49F5-86FC-8735EBDFB058}" destId="{003E147E-E45E-47F2-907A-65F8FC380E67}" srcOrd="7" destOrd="0" presId="urn:microsoft.com/office/officeart/2005/8/layout/radial6"/>
    <dgm:cxn modelId="{F837F1B1-0B92-418D-934B-22280E31197A}" type="presParOf" srcId="{E427B3BA-3884-49F5-86FC-8735EBDFB058}" destId="{CA034F84-6677-45B3-9874-E635F3C81385}" srcOrd="8" destOrd="0" presId="urn:microsoft.com/office/officeart/2005/8/layout/radial6"/>
    <dgm:cxn modelId="{14444690-1100-42B8-837D-1AE79950C6B0}" type="presParOf" srcId="{E427B3BA-3884-49F5-86FC-8735EBDFB058}" destId="{D6D12DD5-CBF4-4C7F-9CFA-750B74A58E7C}" srcOrd="9" destOrd="0" presId="urn:microsoft.com/office/officeart/2005/8/layout/radial6"/>
    <dgm:cxn modelId="{C6BD07EA-25F2-4346-8A71-4E631860F825}" type="presParOf" srcId="{E427B3BA-3884-49F5-86FC-8735EBDFB058}" destId="{5901E85F-CD90-4C5F-89FD-FA12B695B810}" srcOrd="10" destOrd="0" presId="urn:microsoft.com/office/officeart/2005/8/layout/radial6"/>
    <dgm:cxn modelId="{F954ACD7-3124-4D1C-82B3-DCCF24EEC811}" type="presParOf" srcId="{E427B3BA-3884-49F5-86FC-8735EBDFB058}" destId="{F05AAB7C-87DE-4A86-AD00-AF464B203412}" srcOrd="11" destOrd="0" presId="urn:microsoft.com/office/officeart/2005/8/layout/radial6"/>
    <dgm:cxn modelId="{B9DDFC33-0382-456A-A9DD-1868612D7F04}" type="presParOf" srcId="{E427B3BA-3884-49F5-86FC-8735EBDFB058}" destId="{F7D03880-0822-493E-A458-1E01F6EEBB6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7DF1A-8E83-4AEE-A12F-AB21C386D5E4}" type="doc">
      <dgm:prSet loTypeId="urn:microsoft.com/office/officeart/2005/8/layout/rings+Icon" loCatId="officeonline" qsTypeId="urn:microsoft.com/office/officeart/2005/8/quickstyle/simple1" qsCatId="simple" csTypeId="urn:microsoft.com/office/officeart/2005/8/colors/colorful1" csCatId="colorful" phldr="1"/>
      <dgm:spPr/>
      <dgm:t>
        <a:bodyPr/>
        <a:lstStyle/>
        <a:p>
          <a:endParaRPr lang="en-US"/>
        </a:p>
      </dgm:t>
    </dgm:pt>
    <dgm:pt modelId="{C9586513-5145-42A8-A25A-7E01E0638A0C}">
      <dgm:prSet phldrT="[Text]"/>
      <dgm:spPr/>
      <dgm:t>
        <a:bodyPr/>
        <a:lstStyle/>
        <a:p>
          <a:r>
            <a:rPr lang="en-US"/>
            <a:t>Economic</a:t>
          </a:r>
          <a:r>
            <a:rPr lang="en-US" baseline="0"/>
            <a:t> Security</a:t>
          </a:r>
          <a:endParaRPr lang="en-US"/>
        </a:p>
      </dgm:t>
    </dgm:pt>
    <dgm:pt modelId="{887B282C-37B1-429A-84A1-AF9F66D13314}" type="parTrans" cxnId="{A1CCBB89-BA94-4CDF-BB76-C9C04B9C19F9}">
      <dgm:prSet/>
      <dgm:spPr/>
      <dgm:t>
        <a:bodyPr/>
        <a:lstStyle/>
        <a:p>
          <a:endParaRPr lang="en-US"/>
        </a:p>
      </dgm:t>
    </dgm:pt>
    <dgm:pt modelId="{A347A36A-3790-4EAC-A4B6-D82E3EA4B4F3}" type="sibTrans" cxnId="{A1CCBB89-BA94-4CDF-BB76-C9C04B9C19F9}">
      <dgm:prSet/>
      <dgm:spPr/>
      <dgm:t>
        <a:bodyPr/>
        <a:lstStyle/>
        <a:p>
          <a:endParaRPr lang="en-US"/>
        </a:p>
      </dgm:t>
    </dgm:pt>
    <dgm:pt modelId="{4167A88F-9C74-4E0B-AC7A-0518B8084659}">
      <dgm:prSet phldrT="[Text]"/>
      <dgm:spPr/>
      <dgm:t>
        <a:bodyPr/>
        <a:lstStyle/>
        <a:p>
          <a:r>
            <a:rPr lang="en-US"/>
            <a:t>Whole Self View</a:t>
          </a:r>
        </a:p>
        <a:p>
          <a:endParaRPr lang="en-US"/>
        </a:p>
      </dgm:t>
    </dgm:pt>
    <dgm:pt modelId="{07546FC6-6445-4CE6-B00F-EE5A701A1D8A}" type="parTrans" cxnId="{D25C61BC-4A09-4807-854A-6A0557CDF516}">
      <dgm:prSet/>
      <dgm:spPr/>
      <dgm:t>
        <a:bodyPr/>
        <a:lstStyle/>
        <a:p>
          <a:endParaRPr lang="en-US"/>
        </a:p>
      </dgm:t>
    </dgm:pt>
    <dgm:pt modelId="{F7C447B8-EBC3-45C2-90C6-94B7664C4FFD}" type="sibTrans" cxnId="{D25C61BC-4A09-4807-854A-6A0557CDF516}">
      <dgm:prSet/>
      <dgm:spPr/>
      <dgm:t>
        <a:bodyPr/>
        <a:lstStyle/>
        <a:p>
          <a:endParaRPr lang="en-US"/>
        </a:p>
      </dgm:t>
    </dgm:pt>
    <dgm:pt modelId="{EAB04153-61CE-46A6-992A-C5AEEDC49388}">
      <dgm:prSet phldrT="[Text]"/>
      <dgm:spPr/>
      <dgm:t>
        <a:bodyPr/>
        <a:lstStyle/>
        <a:p>
          <a:r>
            <a:rPr lang="en-US"/>
            <a:t>Hobbies and Pastimes</a:t>
          </a:r>
        </a:p>
      </dgm:t>
    </dgm:pt>
    <dgm:pt modelId="{2B7B91E9-E616-4E56-8A3F-5D4106F10488}" type="parTrans" cxnId="{295E2D39-C1FB-42C4-A935-04F30F51F3BA}">
      <dgm:prSet/>
      <dgm:spPr/>
      <dgm:t>
        <a:bodyPr/>
        <a:lstStyle/>
        <a:p>
          <a:endParaRPr lang="en-US"/>
        </a:p>
      </dgm:t>
    </dgm:pt>
    <dgm:pt modelId="{509B13B5-8154-4E43-88A0-0723DF4E0639}" type="sibTrans" cxnId="{295E2D39-C1FB-42C4-A935-04F30F51F3BA}">
      <dgm:prSet/>
      <dgm:spPr/>
      <dgm:t>
        <a:bodyPr/>
        <a:lstStyle/>
        <a:p>
          <a:endParaRPr lang="en-US"/>
        </a:p>
      </dgm:t>
    </dgm:pt>
    <dgm:pt modelId="{61E6CFEF-F805-411F-A7B8-C2C8DF0C0926}">
      <dgm:prSet/>
      <dgm:spPr/>
      <dgm:t>
        <a:bodyPr/>
        <a:lstStyle/>
        <a:p>
          <a:endParaRPr lang="en-US" dirty="0"/>
        </a:p>
        <a:p>
          <a:r>
            <a:rPr lang="en-US" dirty="0"/>
            <a:t>Passion and Purpose/What Feeds Your Soul</a:t>
          </a:r>
        </a:p>
        <a:p>
          <a:endParaRPr lang="en-US" dirty="0"/>
        </a:p>
      </dgm:t>
    </dgm:pt>
    <dgm:pt modelId="{2F57FFBD-577B-489E-90F2-CC7E5DD8CDF1}" type="parTrans" cxnId="{3E4171B0-6206-43F6-9041-3EF3E7B7FB51}">
      <dgm:prSet/>
      <dgm:spPr/>
      <dgm:t>
        <a:bodyPr/>
        <a:lstStyle/>
        <a:p>
          <a:endParaRPr lang="en-US"/>
        </a:p>
      </dgm:t>
    </dgm:pt>
    <dgm:pt modelId="{05D5A9E2-5CA3-493A-AD7A-3BB25B51C39C}" type="sibTrans" cxnId="{3E4171B0-6206-43F6-9041-3EF3E7B7FB51}">
      <dgm:prSet/>
      <dgm:spPr/>
      <dgm:t>
        <a:bodyPr/>
        <a:lstStyle/>
        <a:p>
          <a:endParaRPr lang="en-US"/>
        </a:p>
      </dgm:t>
    </dgm:pt>
    <dgm:pt modelId="{91CCF354-CA28-4B70-96A8-F5D04B2C3CA6}">
      <dgm:prSet/>
      <dgm:spPr/>
      <dgm:t>
        <a:bodyPr/>
        <a:lstStyle/>
        <a:p>
          <a:r>
            <a:rPr lang="en-US"/>
            <a:t>Volunteeirsm/Extra-Curricular</a:t>
          </a:r>
        </a:p>
      </dgm:t>
    </dgm:pt>
    <dgm:pt modelId="{220B9B05-1040-4ADD-AFD3-895496D27AAC}" type="parTrans" cxnId="{59A6C142-9956-4955-8EE2-66D8E817EF58}">
      <dgm:prSet/>
      <dgm:spPr/>
      <dgm:t>
        <a:bodyPr/>
        <a:lstStyle/>
        <a:p>
          <a:endParaRPr lang="en-US"/>
        </a:p>
      </dgm:t>
    </dgm:pt>
    <dgm:pt modelId="{6239C349-F951-47CA-9298-5F6E54D9B76D}" type="sibTrans" cxnId="{59A6C142-9956-4955-8EE2-66D8E817EF58}">
      <dgm:prSet/>
      <dgm:spPr/>
      <dgm:t>
        <a:bodyPr/>
        <a:lstStyle/>
        <a:p>
          <a:endParaRPr lang="en-US"/>
        </a:p>
      </dgm:t>
    </dgm:pt>
    <dgm:pt modelId="{E34B9760-8306-425D-BD39-DFA7F9BBDEA4}">
      <dgm:prSet/>
      <dgm:spPr/>
      <dgm:t>
        <a:bodyPr/>
        <a:lstStyle/>
        <a:p>
          <a:r>
            <a:rPr lang="en-US" dirty="0"/>
            <a:t>Career</a:t>
          </a:r>
        </a:p>
      </dgm:t>
    </dgm:pt>
    <dgm:pt modelId="{E799502C-9B53-4B24-8516-066FE4AEB072}" type="parTrans" cxnId="{E50A6B43-3674-49DB-B0F9-511279DCCF60}">
      <dgm:prSet/>
      <dgm:spPr/>
      <dgm:t>
        <a:bodyPr/>
        <a:lstStyle/>
        <a:p>
          <a:endParaRPr lang="en-US"/>
        </a:p>
      </dgm:t>
    </dgm:pt>
    <dgm:pt modelId="{546E8B28-6E75-415F-B382-4407DBF7135E}" type="sibTrans" cxnId="{E50A6B43-3674-49DB-B0F9-511279DCCF60}">
      <dgm:prSet/>
      <dgm:spPr/>
      <dgm:t>
        <a:bodyPr/>
        <a:lstStyle/>
        <a:p>
          <a:endParaRPr lang="en-US"/>
        </a:p>
      </dgm:t>
    </dgm:pt>
    <dgm:pt modelId="{1D61B324-57DD-4368-9DB3-60D42991B76B}" type="pres">
      <dgm:prSet presAssocID="{5FA7DF1A-8E83-4AEE-A12F-AB21C386D5E4}" presName="Name0" presStyleCnt="0">
        <dgm:presLayoutVars>
          <dgm:chMax val="7"/>
          <dgm:dir/>
          <dgm:resizeHandles val="exact"/>
        </dgm:presLayoutVars>
      </dgm:prSet>
      <dgm:spPr/>
    </dgm:pt>
    <dgm:pt modelId="{E946ECAF-0D36-4DD5-916A-127D6062CBC6}" type="pres">
      <dgm:prSet presAssocID="{5FA7DF1A-8E83-4AEE-A12F-AB21C386D5E4}" presName="ellipse1" presStyleLbl="vennNode1" presStyleIdx="0" presStyleCnt="6" custScaleX="90978" custScaleY="81080" custLinFactNeighborX="66191" custLinFactNeighborY="-42708">
        <dgm:presLayoutVars>
          <dgm:bulletEnabled val="1"/>
        </dgm:presLayoutVars>
      </dgm:prSet>
      <dgm:spPr/>
    </dgm:pt>
    <dgm:pt modelId="{2B90AF69-F56C-4EB5-A2E5-CE257B7D6687}" type="pres">
      <dgm:prSet presAssocID="{5FA7DF1A-8E83-4AEE-A12F-AB21C386D5E4}" presName="ellipse2" presStyleLbl="vennNode1" presStyleIdx="1" presStyleCnt="6" custScaleX="83301" custScaleY="81566" custLinFactNeighborX="-4422" custLinFactNeighborY="-27635">
        <dgm:presLayoutVars>
          <dgm:bulletEnabled val="1"/>
        </dgm:presLayoutVars>
      </dgm:prSet>
      <dgm:spPr/>
    </dgm:pt>
    <dgm:pt modelId="{CA2B3C61-7454-4174-A691-4B99F18172E4}" type="pres">
      <dgm:prSet presAssocID="{5FA7DF1A-8E83-4AEE-A12F-AB21C386D5E4}" presName="ellipse3" presStyleLbl="vennNode1" presStyleIdx="2" presStyleCnt="6" custScaleX="90159" custScaleY="79523" custLinFactNeighborX="2190" custLinFactNeighborY="90780">
        <dgm:presLayoutVars>
          <dgm:bulletEnabled val="1"/>
        </dgm:presLayoutVars>
      </dgm:prSet>
      <dgm:spPr/>
    </dgm:pt>
    <dgm:pt modelId="{68405D46-7195-499A-ADED-ED80E3B9F1D5}" type="pres">
      <dgm:prSet presAssocID="{5FA7DF1A-8E83-4AEE-A12F-AB21C386D5E4}" presName="ellipse4" presStyleLbl="vennNode1" presStyleIdx="3" presStyleCnt="6" custLinFactNeighborX="-42485" custLinFactNeighborY="-44881">
        <dgm:presLayoutVars>
          <dgm:bulletEnabled val="1"/>
        </dgm:presLayoutVars>
      </dgm:prSet>
      <dgm:spPr/>
    </dgm:pt>
    <dgm:pt modelId="{96B821F3-967C-4376-A9FB-DB46E33A79F0}" type="pres">
      <dgm:prSet presAssocID="{5FA7DF1A-8E83-4AEE-A12F-AB21C386D5E4}" presName="ellipse5" presStyleLbl="vennNode1" presStyleIdx="4" presStyleCnt="6" custScaleX="84756" custScaleY="86735" custLinFactNeighborX="-49725" custLinFactNeighborY="-51420">
        <dgm:presLayoutVars>
          <dgm:bulletEnabled val="1"/>
        </dgm:presLayoutVars>
      </dgm:prSet>
      <dgm:spPr/>
    </dgm:pt>
    <dgm:pt modelId="{80638A2A-0396-49E6-A8AD-72536E5C7906}" type="pres">
      <dgm:prSet presAssocID="{5FA7DF1A-8E83-4AEE-A12F-AB21C386D5E4}" presName="ellipse6" presStyleLbl="vennNode1" presStyleIdx="5" presStyleCnt="6" custScaleX="82204" custScaleY="87847" custLinFactNeighborX="-79103" custLinFactNeighborY="-16921">
        <dgm:presLayoutVars>
          <dgm:bulletEnabled val="1"/>
        </dgm:presLayoutVars>
      </dgm:prSet>
      <dgm:spPr/>
    </dgm:pt>
  </dgm:ptLst>
  <dgm:cxnLst>
    <dgm:cxn modelId="{84190C01-6292-44C7-8271-C4B56FFAE405}" type="presOf" srcId="{C9586513-5145-42A8-A25A-7E01E0638A0C}" destId="{2B90AF69-F56C-4EB5-A2E5-CE257B7D6687}" srcOrd="0" destOrd="0" presId="urn:microsoft.com/office/officeart/2005/8/layout/rings+Icon"/>
    <dgm:cxn modelId="{295E2D39-C1FB-42C4-A935-04F30F51F3BA}" srcId="{5FA7DF1A-8E83-4AEE-A12F-AB21C386D5E4}" destId="{EAB04153-61CE-46A6-992A-C5AEEDC49388}" srcOrd="4" destOrd="0" parTransId="{2B7B91E9-E616-4E56-8A3F-5D4106F10488}" sibTransId="{509B13B5-8154-4E43-88A0-0723DF4E0639}"/>
    <dgm:cxn modelId="{59A6C142-9956-4955-8EE2-66D8E817EF58}" srcId="{5FA7DF1A-8E83-4AEE-A12F-AB21C386D5E4}" destId="{91CCF354-CA28-4B70-96A8-F5D04B2C3CA6}" srcOrd="0" destOrd="0" parTransId="{220B9B05-1040-4ADD-AFD3-895496D27AAC}" sibTransId="{6239C349-F951-47CA-9298-5F6E54D9B76D}"/>
    <dgm:cxn modelId="{E50A6B43-3674-49DB-B0F9-511279DCCF60}" srcId="{5FA7DF1A-8E83-4AEE-A12F-AB21C386D5E4}" destId="{E34B9760-8306-425D-BD39-DFA7F9BBDEA4}" srcOrd="2" destOrd="0" parTransId="{E799502C-9B53-4B24-8516-066FE4AEB072}" sibTransId="{546E8B28-6E75-415F-B382-4407DBF7135E}"/>
    <dgm:cxn modelId="{1C7FF84C-1A81-4AF9-A9EE-CFE18ADEE819}" type="presOf" srcId="{61E6CFEF-F805-411F-A7B8-C2C8DF0C0926}" destId="{80638A2A-0396-49E6-A8AD-72536E5C7906}" srcOrd="0" destOrd="0" presId="urn:microsoft.com/office/officeart/2005/8/layout/rings+Icon"/>
    <dgm:cxn modelId="{91B15D6D-712B-43E0-8DBC-D78820BF6261}" type="presOf" srcId="{4167A88F-9C74-4E0B-AC7A-0518B8084659}" destId="{68405D46-7195-499A-ADED-ED80E3B9F1D5}" srcOrd="0" destOrd="0" presId="urn:microsoft.com/office/officeart/2005/8/layout/rings+Icon"/>
    <dgm:cxn modelId="{FFC97873-D259-49D2-8ECD-1CC464191A40}" type="presOf" srcId="{EAB04153-61CE-46A6-992A-C5AEEDC49388}" destId="{96B821F3-967C-4376-A9FB-DB46E33A79F0}" srcOrd="0" destOrd="0" presId="urn:microsoft.com/office/officeart/2005/8/layout/rings+Icon"/>
    <dgm:cxn modelId="{A1CCBB89-BA94-4CDF-BB76-C9C04B9C19F9}" srcId="{5FA7DF1A-8E83-4AEE-A12F-AB21C386D5E4}" destId="{C9586513-5145-42A8-A25A-7E01E0638A0C}" srcOrd="1" destOrd="0" parTransId="{887B282C-37B1-429A-84A1-AF9F66D13314}" sibTransId="{A347A36A-3790-4EAC-A4B6-D82E3EA4B4F3}"/>
    <dgm:cxn modelId="{476FF5A7-B2B4-43CD-96FE-19EB2A4E644A}" type="presOf" srcId="{E34B9760-8306-425D-BD39-DFA7F9BBDEA4}" destId="{CA2B3C61-7454-4174-A691-4B99F18172E4}" srcOrd="0" destOrd="0" presId="urn:microsoft.com/office/officeart/2005/8/layout/rings+Icon"/>
    <dgm:cxn modelId="{3E4171B0-6206-43F6-9041-3EF3E7B7FB51}" srcId="{5FA7DF1A-8E83-4AEE-A12F-AB21C386D5E4}" destId="{61E6CFEF-F805-411F-A7B8-C2C8DF0C0926}" srcOrd="5" destOrd="0" parTransId="{2F57FFBD-577B-489E-90F2-CC7E5DD8CDF1}" sibTransId="{05D5A9E2-5CA3-493A-AD7A-3BB25B51C39C}"/>
    <dgm:cxn modelId="{D25C61BC-4A09-4807-854A-6A0557CDF516}" srcId="{5FA7DF1A-8E83-4AEE-A12F-AB21C386D5E4}" destId="{4167A88F-9C74-4E0B-AC7A-0518B8084659}" srcOrd="3" destOrd="0" parTransId="{07546FC6-6445-4CE6-B00F-EE5A701A1D8A}" sibTransId="{F7C447B8-EBC3-45C2-90C6-94B7664C4FFD}"/>
    <dgm:cxn modelId="{132637DB-9921-4E86-B16F-F9E2AC1C3C0B}" type="presOf" srcId="{5FA7DF1A-8E83-4AEE-A12F-AB21C386D5E4}" destId="{1D61B324-57DD-4368-9DB3-60D42991B76B}" srcOrd="0" destOrd="0" presId="urn:microsoft.com/office/officeart/2005/8/layout/rings+Icon"/>
    <dgm:cxn modelId="{81ACF5FB-8C12-4939-96EF-4BA72F57A551}" type="presOf" srcId="{91CCF354-CA28-4B70-96A8-F5D04B2C3CA6}" destId="{E946ECAF-0D36-4DD5-916A-127D6062CBC6}" srcOrd="0" destOrd="0" presId="urn:microsoft.com/office/officeart/2005/8/layout/rings+Icon"/>
    <dgm:cxn modelId="{A7D941E5-8BA6-446F-B9C5-BEB9BF07B4CA}" type="presParOf" srcId="{1D61B324-57DD-4368-9DB3-60D42991B76B}" destId="{E946ECAF-0D36-4DD5-916A-127D6062CBC6}" srcOrd="0" destOrd="0" presId="urn:microsoft.com/office/officeart/2005/8/layout/rings+Icon"/>
    <dgm:cxn modelId="{3534E0ED-D091-48E0-9B5A-A8A87A778AAB}" type="presParOf" srcId="{1D61B324-57DD-4368-9DB3-60D42991B76B}" destId="{2B90AF69-F56C-4EB5-A2E5-CE257B7D6687}" srcOrd="1" destOrd="0" presId="urn:microsoft.com/office/officeart/2005/8/layout/rings+Icon"/>
    <dgm:cxn modelId="{434FAD28-8752-4161-A964-DE1B4F7AAC0F}" type="presParOf" srcId="{1D61B324-57DD-4368-9DB3-60D42991B76B}" destId="{CA2B3C61-7454-4174-A691-4B99F18172E4}" srcOrd="2" destOrd="0" presId="urn:microsoft.com/office/officeart/2005/8/layout/rings+Icon"/>
    <dgm:cxn modelId="{5C7A5323-CB74-4EC8-9CE4-940CC34BD540}" type="presParOf" srcId="{1D61B324-57DD-4368-9DB3-60D42991B76B}" destId="{68405D46-7195-499A-ADED-ED80E3B9F1D5}" srcOrd="3" destOrd="0" presId="urn:microsoft.com/office/officeart/2005/8/layout/rings+Icon"/>
    <dgm:cxn modelId="{70B33B03-825D-4641-B042-622FE102C651}" type="presParOf" srcId="{1D61B324-57DD-4368-9DB3-60D42991B76B}" destId="{96B821F3-967C-4376-A9FB-DB46E33A79F0}" srcOrd="4" destOrd="0" presId="urn:microsoft.com/office/officeart/2005/8/layout/rings+Icon"/>
    <dgm:cxn modelId="{99FF68CD-D1FB-4DB1-A9DE-9711605D5663}" type="presParOf" srcId="{1D61B324-57DD-4368-9DB3-60D42991B76B}" destId="{80638A2A-0396-49E6-A8AD-72536E5C7906}"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B0597E-C219-4ECB-A84E-172F59B3B760}"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5FFE5A7D-6ABD-4FB2-9A70-567D275019F6}">
      <dgm:prSet phldrT="[Text]"/>
      <dgm:spPr/>
      <dgm:t>
        <a:bodyPr/>
        <a:lstStyle/>
        <a:p>
          <a:r>
            <a:rPr lang="en-US" dirty="0"/>
            <a:t>Best Decision= Best Fit</a:t>
          </a:r>
        </a:p>
      </dgm:t>
    </dgm:pt>
    <dgm:pt modelId="{0A1815F0-CE91-4B52-B5B4-B80BC6A1FD4E}" type="parTrans" cxnId="{BE2F5DEA-4B1A-4488-910D-D20FC509AC19}">
      <dgm:prSet/>
      <dgm:spPr/>
      <dgm:t>
        <a:bodyPr/>
        <a:lstStyle/>
        <a:p>
          <a:endParaRPr lang="en-US"/>
        </a:p>
      </dgm:t>
    </dgm:pt>
    <dgm:pt modelId="{6F97BEC7-349D-4D01-9AC0-2A75E08715BB}" type="sibTrans" cxnId="{BE2F5DEA-4B1A-4488-910D-D20FC509AC19}">
      <dgm:prSet/>
      <dgm:spPr/>
      <dgm:t>
        <a:bodyPr/>
        <a:lstStyle/>
        <a:p>
          <a:endParaRPr lang="en-US"/>
        </a:p>
      </dgm:t>
    </dgm:pt>
    <dgm:pt modelId="{3A85D50E-2234-41A1-935D-8FF4C0301083}">
      <dgm:prSet phldrT="[Text]" custT="1"/>
      <dgm:spPr/>
      <dgm:t>
        <a:bodyPr/>
        <a:lstStyle/>
        <a:p>
          <a:r>
            <a:rPr lang="en-US" sz="1600" b="1">
              <a:solidFill>
                <a:sysClr val="windowText" lastClr="000000"/>
              </a:solidFill>
            </a:rPr>
            <a:t>Life/Work Experience &amp; Career Exposure</a:t>
          </a:r>
        </a:p>
      </dgm:t>
    </dgm:pt>
    <dgm:pt modelId="{49F96E1B-AD89-417F-B718-DBBE802FC33D}" type="parTrans" cxnId="{2619E49E-BEC1-40BE-B8EB-C667153F2413}">
      <dgm:prSet/>
      <dgm:spPr/>
      <dgm:t>
        <a:bodyPr/>
        <a:lstStyle/>
        <a:p>
          <a:endParaRPr lang="en-US"/>
        </a:p>
      </dgm:t>
    </dgm:pt>
    <dgm:pt modelId="{CF4D88C0-A3D1-4C74-8025-538DC342AAAC}" type="sibTrans" cxnId="{2619E49E-BEC1-40BE-B8EB-C667153F2413}">
      <dgm:prSet/>
      <dgm:spPr/>
      <dgm:t>
        <a:bodyPr/>
        <a:lstStyle/>
        <a:p>
          <a:endParaRPr lang="en-US"/>
        </a:p>
      </dgm:t>
    </dgm:pt>
    <dgm:pt modelId="{F488CD9D-3D37-4859-9D2F-039D288461F8}">
      <dgm:prSet phldrT="[Text]" custT="1"/>
      <dgm:spPr/>
      <dgm:t>
        <a:bodyPr/>
        <a:lstStyle/>
        <a:p>
          <a:r>
            <a:rPr lang="en-US" sz="1800" dirty="0">
              <a:solidFill>
                <a:sysClr val="windowText" lastClr="000000"/>
              </a:solidFill>
            </a:rPr>
            <a:t>Campus Tools: major lists, major fairs</a:t>
          </a:r>
          <a:r>
            <a:rPr lang="en-US" sz="2400" dirty="0"/>
            <a:t> </a:t>
          </a:r>
        </a:p>
      </dgm:t>
    </dgm:pt>
    <dgm:pt modelId="{E27CFBBD-C9A0-4D9B-B5EB-94BF23F99DA0}" type="parTrans" cxnId="{4FBA0D46-A27B-46F3-86A0-2B17DFCEE890}">
      <dgm:prSet/>
      <dgm:spPr/>
      <dgm:t>
        <a:bodyPr/>
        <a:lstStyle/>
        <a:p>
          <a:endParaRPr lang="en-US"/>
        </a:p>
      </dgm:t>
    </dgm:pt>
    <dgm:pt modelId="{35DABBF9-F81D-440C-B56C-C9142AED6E7C}" type="sibTrans" cxnId="{4FBA0D46-A27B-46F3-86A0-2B17DFCEE890}">
      <dgm:prSet/>
      <dgm:spPr/>
      <dgm:t>
        <a:bodyPr/>
        <a:lstStyle/>
        <a:p>
          <a:endParaRPr lang="en-US"/>
        </a:p>
      </dgm:t>
    </dgm:pt>
    <dgm:pt modelId="{A776F72A-06F4-449E-ACEB-D2F88CCA5B89}">
      <dgm:prSet phldrT="[Text]" custT="1"/>
      <dgm:spPr/>
      <dgm:t>
        <a:bodyPr/>
        <a:lstStyle/>
        <a:p>
          <a:r>
            <a:rPr lang="en-US" sz="1600" b="1">
              <a:solidFill>
                <a:sysClr val="windowText" lastClr="000000"/>
              </a:solidFill>
            </a:rPr>
            <a:t>Expert Assistance</a:t>
          </a:r>
        </a:p>
      </dgm:t>
    </dgm:pt>
    <dgm:pt modelId="{6952761E-9A50-42DD-8956-7B58B2F25C10}" type="parTrans" cxnId="{03BCDBE7-4A41-4DF7-B3A4-1A96DEDE9D69}">
      <dgm:prSet/>
      <dgm:spPr/>
      <dgm:t>
        <a:bodyPr/>
        <a:lstStyle/>
        <a:p>
          <a:endParaRPr lang="en-US"/>
        </a:p>
      </dgm:t>
    </dgm:pt>
    <dgm:pt modelId="{C8D218CC-373F-4672-9436-D19F39CD4A09}" type="sibTrans" cxnId="{03BCDBE7-4A41-4DF7-B3A4-1A96DEDE9D69}">
      <dgm:prSet/>
      <dgm:spPr/>
      <dgm:t>
        <a:bodyPr/>
        <a:lstStyle/>
        <a:p>
          <a:endParaRPr lang="en-US"/>
        </a:p>
      </dgm:t>
    </dgm:pt>
    <dgm:pt modelId="{94E63AC9-F51B-42EE-AAEC-9B02E132F662}">
      <dgm:prSet phldrT="[Text]" custT="1"/>
      <dgm:spPr/>
      <dgm:t>
        <a:bodyPr/>
        <a:lstStyle/>
        <a:p>
          <a:r>
            <a:rPr lang="en-US" sz="1600" b="1" dirty="0">
              <a:solidFill>
                <a:sysClr val="windowText" lastClr="000000"/>
              </a:solidFill>
            </a:rPr>
            <a:t>Job Shadowing/Mentors/Informational Interviews</a:t>
          </a:r>
        </a:p>
      </dgm:t>
    </dgm:pt>
    <dgm:pt modelId="{A568EA41-0653-45A4-A09F-3C622D00337E}" type="parTrans" cxnId="{90E26209-A5EA-45AD-B521-A0F84ED27718}">
      <dgm:prSet/>
      <dgm:spPr/>
      <dgm:t>
        <a:bodyPr/>
        <a:lstStyle/>
        <a:p>
          <a:endParaRPr lang="en-US"/>
        </a:p>
      </dgm:t>
    </dgm:pt>
    <dgm:pt modelId="{39440E8C-95BC-4ECE-9013-4F1D6FC9A241}" type="sibTrans" cxnId="{90E26209-A5EA-45AD-B521-A0F84ED27718}">
      <dgm:prSet/>
      <dgm:spPr/>
      <dgm:t>
        <a:bodyPr/>
        <a:lstStyle/>
        <a:p>
          <a:endParaRPr lang="en-US"/>
        </a:p>
      </dgm:t>
    </dgm:pt>
    <dgm:pt modelId="{CF364F1C-B528-4E92-96D8-EB66595A2BE7}">
      <dgm:prSet phldrT="[Text]" custT="1"/>
      <dgm:spPr/>
      <dgm:t>
        <a:bodyPr/>
        <a:lstStyle/>
        <a:p>
          <a:r>
            <a:rPr lang="en-US" sz="1600" b="1">
              <a:solidFill>
                <a:sysClr val="windowText" lastClr="000000"/>
              </a:solidFill>
            </a:rPr>
            <a:t>Academics Best Grades</a:t>
          </a:r>
        </a:p>
      </dgm:t>
    </dgm:pt>
    <dgm:pt modelId="{2B10AD3C-54DE-4438-999D-786665C0E815}" type="parTrans" cxnId="{F4472934-AEE0-44CF-9AFC-0218DB38D1A8}">
      <dgm:prSet/>
      <dgm:spPr/>
      <dgm:t>
        <a:bodyPr/>
        <a:lstStyle/>
        <a:p>
          <a:endParaRPr lang="en-US"/>
        </a:p>
      </dgm:t>
    </dgm:pt>
    <dgm:pt modelId="{4A839BC0-7D01-43FF-BAC2-72ACBA0A505C}" type="sibTrans" cxnId="{F4472934-AEE0-44CF-9AFC-0218DB38D1A8}">
      <dgm:prSet/>
      <dgm:spPr/>
      <dgm:t>
        <a:bodyPr/>
        <a:lstStyle/>
        <a:p>
          <a:endParaRPr lang="en-US"/>
        </a:p>
      </dgm:t>
    </dgm:pt>
    <dgm:pt modelId="{A7EFCE7C-A459-45D1-B378-EA668F61331B}">
      <dgm:prSet phldrT="[Text]" custT="1"/>
      <dgm:spPr/>
      <dgm:t>
        <a:bodyPr/>
        <a:lstStyle/>
        <a:p>
          <a:r>
            <a:rPr lang="en-US" sz="1400" b="1">
              <a:solidFill>
                <a:sysClr val="windowText" lastClr="000000"/>
              </a:solidFill>
            </a:rPr>
            <a:t>Your Research:</a:t>
          </a:r>
        </a:p>
        <a:p>
          <a:r>
            <a:rPr lang="en-US" sz="1400" b="1">
              <a:solidFill>
                <a:sysClr val="windowText" lastClr="000000"/>
              </a:solidFill>
            </a:rPr>
            <a:t>Hot Fields</a:t>
          </a:r>
        </a:p>
        <a:p>
          <a:r>
            <a:rPr lang="en-US" sz="1400" b="1">
              <a:solidFill>
                <a:sysClr val="windowText" lastClr="000000"/>
              </a:solidFill>
            </a:rPr>
            <a:t>Salaries</a:t>
          </a:r>
        </a:p>
        <a:p>
          <a:r>
            <a:rPr lang="en-US" sz="1400" b="1">
              <a:solidFill>
                <a:sysClr val="windowText" lastClr="000000"/>
              </a:solidFill>
            </a:rPr>
            <a:t>"Dying Majors"</a:t>
          </a:r>
          <a:endParaRPr lang="en-US" sz="1400" b="1" dirty="0">
            <a:solidFill>
              <a:sysClr val="windowText" lastClr="000000"/>
            </a:solidFill>
          </a:endParaRPr>
        </a:p>
      </dgm:t>
    </dgm:pt>
    <dgm:pt modelId="{124C61A7-343D-4896-AF46-261615813C5E}" type="parTrans" cxnId="{5EC960B8-2108-4CCD-95BC-5355BC0B7C8D}">
      <dgm:prSet/>
      <dgm:spPr/>
      <dgm:t>
        <a:bodyPr/>
        <a:lstStyle/>
        <a:p>
          <a:endParaRPr lang="en-US"/>
        </a:p>
      </dgm:t>
    </dgm:pt>
    <dgm:pt modelId="{EE09B9AC-B75A-49C6-AECA-A076058BA1F7}" type="sibTrans" cxnId="{5EC960B8-2108-4CCD-95BC-5355BC0B7C8D}">
      <dgm:prSet/>
      <dgm:spPr/>
      <dgm:t>
        <a:bodyPr/>
        <a:lstStyle/>
        <a:p>
          <a:endParaRPr lang="en-US"/>
        </a:p>
      </dgm:t>
    </dgm:pt>
    <dgm:pt modelId="{6D3C9AA1-7A94-4B1B-A997-5B5590FC95B2}" type="pres">
      <dgm:prSet presAssocID="{0BB0597E-C219-4ECB-A84E-172F59B3B760}" presName="Name0" presStyleCnt="0">
        <dgm:presLayoutVars>
          <dgm:chMax val="1"/>
          <dgm:chPref val="1"/>
          <dgm:dir/>
          <dgm:animOne val="branch"/>
          <dgm:animLvl val="lvl"/>
        </dgm:presLayoutVars>
      </dgm:prSet>
      <dgm:spPr/>
    </dgm:pt>
    <dgm:pt modelId="{33415ED2-5440-425A-B757-B11E1F32C6C4}" type="pres">
      <dgm:prSet presAssocID="{5FFE5A7D-6ABD-4FB2-9A70-567D275019F6}" presName="Parent" presStyleLbl="node0" presStyleIdx="0" presStyleCnt="1">
        <dgm:presLayoutVars>
          <dgm:chMax val="6"/>
          <dgm:chPref val="6"/>
        </dgm:presLayoutVars>
      </dgm:prSet>
      <dgm:spPr/>
    </dgm:pt>
    <dgm:pt modelId="{4C1E0B08-158D-4EE1-BA2C-5075AB37F3EB}" type="pres">
      <dgm:prSet presAssocID="{3A85D50E-2234-41A1-935D-8FF4C0301083}" presName="Accent1" presStyleCnt="0"/>
      <dgm:spPr/>
    </dgm:pt>
    <dgm:pt modelId="{58D4ACAA-EC72-467D-AD9D-F8FDF06AACF1}" type="pres">
      <dgm:prSet presAssocID="{3A85D50E-2234-41A1-935D-8FF4C0301083}" presName="Accent" presStyleLbl="bgShp" presStyleIdx="0" presStyleCnt="6"/>
      <dgm:spPr/>
    </dgm:pt>
    <dgm:pt modelId="{0C7E3152-54A5-4B46-999F-5E6FB150A253}" type="pres">
      <dgm:prSet presAssocID="{3A85D50E-2234-41A1-935D-8FF4C0301083}" presName="Child1" presStyleLbl="node1" presStyleIdx="0" presStyleCnt="6">
        <dgm:presLayoutVars>
          <dgm:chMax val="0"/>
          <dgm:chPref val="0"/>
          <dgm:bulletEnabled val="1"/>
        </dgm:presLayoutVars>
      </dgm:prSet>
      <dgm:spPr/>
    </dgm:pt>
    <dgm:pt modelId="{D4F71B1E-04B2-4F63-86FB-1D0200314687}" type="pres">
      <dgm:prSet presAssocID="{F488CD9D-3D37-4859-9D2F-039D288461F8}" presName="Accent2" presStyleCnt="0"/>
      <dgm:spPr/>
    </dgm:pt>
    <dgm:pt modelId="{662D2F47-D574-4A2F-A081-3B75643024B7}" type="pres">
      <dgm:prSet presAssocID="{F488CD9D-3D37-4859-9D2F-039D288461F8}" presName="Accent" presStyleLbl="bgShp" presStyleIdx="1" presStyleCnt="6"/>
      <dgm:spPr/>
    </dgm:pt>
    <dgm:pt modelId="{BC44FDB7-3B37-4C96-AC63-346CC904894B}" type="pres">
      <dgm:prSet presAssocID="{F488CD9D-3D37-4859-9D2F-039D288461F8}" presName="Child2" presStyleLbl="node1" presStyleIdx="1" presStyleCnt="6">
        <dgm:presLayoutVars>
          <dgm:chMax val="0"/>
          <dgm:chPref val="0"/>
          <dgm:bulletEnabled val="1"/>
        </dgm:presLayoutVars>
      </dgm:prSet>
      <dgm:spPr/>
    </dgm:pt>
    <dgm:pt modelId="{8DAFC4B9-EE5F-4749-B4B3-DFF348CE6940}" type="pres">
      <dgm:prSet presAssocID="{A776F72A-06F4-449E-ACEB-D2F88CCA5B89}" presName="Accent3" presStyleCnt="0"/>
      <dgm:spPr/>
    </dgm:pt>
    <dgm:pt modelId="{127A3F92-CC72-478C-8685-3998FADAC5E0}" type="pres">
      <dgm:prSet presAssocID="{A776F72A-06F4-449E-ACEB-D2F88CCA5B89}" presName="Accent" presStyleLbl="bgShp" presStyleIdx="2" presStyleCnt="6"/>
      <dgm:spPr/>
    </dgm:pt>
    <dgm:pt modelId="{C96774CF-9F4A-4DE5-881D-C242B7711395}" type="pres">
      <dgm:prSet presAssocID="{A776F72A-06F4-449E-ACEB-D2F88CCA5B89}" presName="Child3" presStyleLbl="node1" presStyleIdx="2" presStyleCnt="6" custScaleX="125995" custScaleY="131638" custLinFactNeighborX="5396" custLinFactNeighborY="2197">
        <dgm:presLayoutVars>
          <dgm:chMax val="0"/>
          <dgm:chPref val="0"/>
          <dgm:bulletEnabled val="1"/>
        </dgm:presLayoutVars>
      </dgm:prSet>
      <dgm:spPr/>
    </dgm:pt>
    <dgm:pt modelId="{3FADF05E-D81E-4B25-B717-5158622A90BC}" type="pres">
      <dgm:prSet presAssocID="{94E63AC9-F51B-42EE-AAEC-9B02E132F662}" presName="Accent4" presStyleCnt="0"/>
      <dgm:spPr/>
    </dgm:pt>
    <dgm:pt modelId="{8381A108-F2F1-4B07-9AF0-A77677A778BF}" type="pres">
      <dgm:prSet presAssocID="{94E63AC9-F51B-42EE-AAEC-9B02E132F662}" presName="Accent" presStyleLbl="bgShp" presStyleIdx="3" presStyleCnt="6"/>
      <dgm:spPr/>
    </dgm:pt>
    <dgm:pt modelId="{4154BDD0-0776-45E7-8EA7-8034D508C8F0}" type="pres">
      <dgm:prSet presAssocID="{94E63AC9-F51B-42EE-AAEC-9B02E132F662}" presName="Child4" presStyleLbl="node1" presStyleIdx="3" presStyleCnt="6" custScaleY="114492" custLinFactNeighborX="1751" custLinFactNeighborY="-2698">
        <dgm:presLayoutVars>
          <dgm:chMax val="0"/>
          <dgm:chPref val="0"/>
          <dgm:bulletEnabled val="1"/>
        </dgm:presLayoutVars>
      </dgm:prSet>
      <dgm:spPr/>
    </dgm:pt>
    <dgm:pt modelId="{C5985F35-F3C6-463F-8222-6AE92439E1F0}" type="pres">
      <dgm:prSet presAssocID="{CF364F1C-B528-4E92-96D8-EB66595A2BE7}" presName="Accent5" presStyleCnt="0"/>
      <dgm:spPr/>
    </dgm:pt>
    <dgm:pt modelId="{BBD34EF0-1C77-4BB8-9ED5-F24BE405FE89}" type="pres">
      <dgm:prSet presAssocID="{CF364F1C-B528-4E92-96D8-EB66595A2BE7}" presName="Accent" presStyleLbl="bgShp" presStyleIdx="4" presStyleCnt="6"/>
      <dgm:spPr/>
    </dgm:pt>
    <dgm:pt modelId="{B21819A3-EC51-4CA6-946A-8269F8088B14}" type="pres">
      <dgm:prSet presAssocID="{CF364F1C-B528-4E92-96D8-EB66595A2BE7}" presName="Child5" presStyleLbl="node1" presStyleIdx="4" presStyleCnt="6" custScaleX="152534" custScaleY="146120" custLinFactNeighborX="-15172" custLinFactNeighborY="5397">
        <dgm:presLayoutVars>
          <dgm:chMax val="0"/>
          <dgm:chPref val="0"/>
          <dgm:bulletEnabled val="1"/>
        </dgm:presLayoutVars>
      </dgm:prSet>
      <dgm:spPr/>
    </dgm:pt>
    <dgm:pt modelId="{EE244165-8A7D-400F-B334-AFF0F760EC86}" type="pres">
      <dgm:prSet presAssocID="{A7EFCE7C-A459-45D1-B378-EA668F61331B}" presName="Accent6" presStyleCnt="0"/>
      <dgm:spPr/>
    </dgm:pt>
    <dgm:pt modelId="{C651A768-7BA3-48C7-8766-1566BD55E41F}" type="pres">
      <dgm:prSet presAssocID="{A7EFCE7C-A459-45D1-B378-EA668F61331B}" presName="Accent" presStyleLbl="bgShp" presStyleIdx="5" presStyleCnt="6"/>
      <dgm:spPr/>
    </dgm:pt>
    <dgm:pt modelId="{B90B8EC2-8BDC-4E7A-A70E-34C96E65CCBC}" type="pres">
      <dgm:prSet presAssocID="{A7EFCE7C-A459-45D1-B378-EA668F61331B}" presName="Child6" presStyleLbl="node1" presStyleIdx="5" presStyleCnt="6" custScaleX="128345" custScaleY="125609" custLinFactNeighborX="1167" custLinFactNeighborY="-10792">
        <dgm:presLayoutVars>
          <dgm:chMax val="0"/>
          <dgm:chPref val="0"/>
          <dgm:bulletEnabled val="1"/>
        </dgm:presLayoutVars>
      </dgm:prSet>
      <dgm:spPr/>
    </dgm:pt>
  </dgm:ptLst>
  <dgm:cxnLst>
    <dgm:cxn modelId="{90E26209-A5EA-45AD-B521-A0F84ED27718}" srcId="{5FFE5A7D-6ABD-4FB2-9A70-567D275019F6}" destId="{94E63AC9-F51B-42EE-AAEC-9B02E132F662}" srcOrd="3" destOrd="0" parTransId="{A568EA41-0653-45A4-A09F-3C622D00337E}" sibTransId="{39440E8C-95BC-4ECE-9013-4F1D6FC9A241}"/>
    <dgm:cxn modelId="{AC921517-CC30-4758-BB63-6D58422CA2B5}" type="presOf" srcId="{3A85D50E-2234-41A1-935D-8FF4C0301083}" destId="{0C7E3152-54A5-4B46-999F-5E6FB150A253}" srcOrd="0" destOrd="0" presId="urn:microsoft.com/office/officeart/2011/layout/HexagonRadial"/>
    <dgm:cxn modelId="{F4472934-AEE0-44CF-9AFC-0218DB38D1A8}" srcId="{5FFE5A7D-6ABD-4FB2-9A70-567D275019F6}" destId="{CF364F1C-B528-4E92-96D8-EB66595A2BE7}" srcOrd="4" destOrd="0" parTransId="{2B10AD3C-54DE-4438-999D-786665C0E815}" sibTransId="{4A839BC0-7D01-43FF-BAC2-72ACBA0A505C}"/>
    <dgm:cxn modelId="{4FBA0D46-A27B-46F3-86A0-2B17DFCEE890}" srcId="{5FFE5A7D-6ABD-4FB2-9A70-567D275019F6}" destId="{F488CD9D-3D37-4859-9D2F-039D288461F8}" srcOrd="1" destOrd="0" parTransId="{E27CFBBD-C9A0-4D9B-B5EB-94BF23F99DA0}" sibTransId="{35DABBF9-F81D-440C-B56C-C9142AED6E7C}"/>
    <dgm:cxn modelId="{3EAB0E6B-B513-4285-BB5C-833404363E0A}" type="presOf" srcId="{0BB0597E-C219-4ECB-A84E-172F59B3B760}" destId="{6D3C9AA1-7A94-4B1B-A997-5B5590FC95B2}" srcOrd="0" destOrd="0" presId="urn:microsoft.com/office/officeart/2011/layout/HexagonRadial"/>
    <dgm:cxn modelId="{490CE173-7A23-4596-A053-07FB4DC75D41}" type="presOf" srcId="{A776F72A-06F4-449E-ACEB-D2F88CCA5B89}" destId="{C96774CF-9F4A-4DE5-881D-C242B7711395}" srcOrd="0" destOrd="0" presId="urn:microsoft.com/office/officeart/2011/layout/HexagonRadial"/>
    <dgm:cxn modelId="{7C664486-E792-4A52-8978-8F5E0C86FCCA}" type="presOf" srcId="{5FFE5A7D-6ABD-4FB2-9A70-567D275019F6}" destId="{33415ED2-5440-425A-B757-B11E1F32C6C4}" srcOrd="0" destOrd="0" presId="urn:microsoft.com/office/officeart/2011/layout/HexagonRadial"/>
    <dgm:cxn modelId="{24D76B90-54FA-455E-8C1B-40875FB79054}" type="presOf" srcId="{CF364F1C-B528-4E92-96D8-EB66595A2BE7}" destId="{B21819A3-EC51-4CA6-946A-8269F8088B14}" srcOrd="0" destOrd="0" presId="urn:microsoft.com/office/officeart/2011/layout/HexagonRadial"/>
    <dgm:cxn modelId="{2619E49E-BEC1-40BE-B8EB-C667153F2413}" srcId="{5FFE5A7D-6ABD-4FB2-9A70-567D275019F6}" destId="{3A85D50E-2234-41A1-935D-8FF4C0301083}" srcOrd="0" destOrd="0" parTransId="{49F96E1B-AD89-417F-B718-DBBE802FC33D}" sibTransId="{CF4D88C0-A3D1-4C74-8025-538DC342AAAC}"/>
    <dgm:cxn modelId="{4626BCB7-CFFC-4A8A-AE8A-0CE04795BBAC}" type="presOf" srcId="{94E63AC9-F51B-42EE-AAEC-9B02E132F662}" destId="{4154BDD0-0776-45E7-8EA7-8034D508C8F0}" srcOrd="0" destOrd="0" presId="urn:microsoft.com/office/officeart/2011/layout/HexagonRadial"/>
    <dgm:cxn modelId="{5EC960B8-2108-4CCD-95BC-5355BC0B7C8D}" srcId="{5FFE5A7D-6ABD-4FB2-9A70-567D275019F6}" destId="{A7EFCE7C-A459-45D1-B378-EA668F61331B}" srcOrd="5" destOrd="0" parTransId="{124C61A7-343D-4896-AF46-261615813C5E}" sibTransId="{EE09B9AC-B75A-49C6-AECA-A076058BA1F7}"/>
    <dgm:cxn modelId="{0F0C22C3-0945-4A84-BB57-FA7E0E70D12A}" type="presOf" srcId="{F488CD9D-3D37-4859-9D2F-039D288461F8}" destId="{BC44FDB7-3B37-4C96-AC63-346CC904894B}" srcOrd="0" destOrd="0" presId="urn:microsoft.com/office/officeart/2011/layout/HexagonRadial"/>
    <dgm:cxn modelId="{03BCDBE7-4A41-4DF7-B3A4-1A96DEDE9D69}" srcId="{5FFE5A7D-6ABD-4FB2-9A70-567D275019F6}" destId="{A776F72A-06F4-449E-ACEB-D2F88CCA5B89}" srcOrd="2" destOrd="0" parTransId="{6952761E-9A50-42DD-8956-7B58B2F25C10}" sibTransId="{C8D218CC-373F-4672-9436-D19F39CD4A09}"/>
    <dgm:cxn modelId="{BE2F5DEA-4B1A-4488-910D-D20FC509AC19}" srcId="{0BB0597E-C219-4ECB-A84E-172F59B3B760}" destId="{5FFE5A7D-6ABD-4FB2-9A70-567D275019F6}" srcOrd="0" destOrd="0" parTransId="{0A1815F0-CE91-4B52-B5B4-B80BC6A1FD4E}" sibTransId="{6F97BEC7-349D-4D01-9AC0-2A75E08715BB}"/>
    <dgm:cxn modelId="{300918FA-2D5E-4F30-8B1E-DF9BE900434A}" type="presOf" srcId="{A7EFCE7C-A459-45D1-B378-EA668F61331B}" destId="{B90B8EC2-8BDC-4E7A-A70E-34C96E65CCBC}" srcOrd="0" destOrd="0" presId="urn:microsoft.com/office/officeart/2011/layout/HexagonRadial"/>
    <dgm:cxn modelId="{A2054C36-3D0D-48BA-A4FB-3261D495B551}" type="presParOf" srcId="{6D3C9AA1-7A94-4B1B-A997-5B5590FC95B2}" destId="{33415ED2-5440-425A-B757-B11E1F32C6C4}" srcOrd="0" destOrd="0" presId="urn:microsoft.com/office/officeart/2011/layout/HexagonRadial"/>
    <dgm:cxn modelId="{0FD57932-2632-4A42-9E7E-3C8D940309E6}" type="presParOf" srcId="{6D3C9AA1-7A94-4B1B-A997-5B5590FC95B2}" destId="{4C1E0B08-158D-4EE1-BA2C-5075AB37F3EB}" srcOrd="1" destOrd="0" presId="urn:microsoft.com/office/officeart/2011/layout/HexagonRadial"/>
    <dgm:cxn modelId="{6511FFD6-3983-4625-9AA7-1D8E2557D5C8}" type="presParOf" srcId="{4C1E0B08-158D-4EE1-BA2C-5075AB37F3EB}" destId="{58D4ACAA-EC72-467D-AD9D-F8FDF06AACF1}" srcOrd="0" destOrd="0" presId="urn:microsoft.com/office/officeart/2011/layout/HexagonRadial"/>
    <dgm:cxn modelId="{84881B71-4DDB-433F-8CAE-5360563DA343}" type="presParOf" srcId="{6D3C9AA1-7A94-4B1B-A997-5B5590FC95B2}" destId="{0C7E3152-54A5-4B46-999F-5E6FB150A253}" srcOrd="2" destOrd="0" presId="urn:microsoft.com/office/officeart/2011/layout/HexagonRadial"/>
    <dgm:cxn modelId="{8C4E5234-FBBF-4583-9C21-8BB9A63A407D}" type="presParOf" srcId="{6D3C9AA1-7A94-4B1B-A997-5B5590FC95B2}" destId="{D4F71B1E-04B2-4F63-86FB-1D0200314687}" srcOrd="3" destOrd="0" presId="urn:microsoft.com/office/officeart/2011/layout/HexagonRadial"/>
    <dgm:cxn modelId="{D6E01DF5-441B-4130-8A53-8FEB0A6CDC3F}" type="presParOf" srcId="{D4F71B1E-04B2-4F63-86FB-1D0200314687}" destId="{662D2F47-D574-4A2F-A081-3B75643024B7}" srcOrd="0" destOrd="0" presId="urn:microsoft.com/office/officeart/2011/layout/HexagonRadial"/>
    <dgm:cxn modelId="{DCD33DC2-5848-41B3-BBC3-5EBB78A38229}" type="presParOf" srcId="{6D3C9AA1-7A94-4B1B-A997-5B5590FC95B2}" destId="{BC44FDB7-3B37-4C96-AC63-346CC904894B}" srcOrd="4" destOrd="0" presId="urn:microsoft.com/office/officeart/2011/layout/HexagonRadial"/>
    <dgm:cxn modelId="{46F6C380-926C-4C42-995C-6FF31A42D9EB}" type="presParOf" srcId="{6D3C9AA1-7A94-4B1B-A997-5B5590FC95B2}" destId="{8DAFC4B9-EE5F-4749-B4B3-DFF348CE6940}" srcOrd="5" destOrd="0" presId="urn:microsoft.com/office/officeart/2011/layout/HexagonRadial"/>
    <dgm:cxn modelId="{F871EA22-D8FD-4B1E-9D01-D8052269E6DE}" type="presParOf" srcId="{8DAFC4B9-EE5F-4749-B4B3-DFF348CE6940}" destId="{127A3F92-CC72-478C-8685-3998FADAC5E0}" srcOrd="0" destOrd="0" presId="urn:microsoft.com/office/officeart/2011/layout/HexagonRadial"/>
    <dgm:cxn modelId="{C25B11D4-5328-42D5-9297-864E92939FE3}" type="presParOf" srcId="{6D3C9AA1-7A94-4B1B-A997-5B5590FC95B2}" destId="{C96774CF-9F4A-4DE5-881D-C242B7711395}" srcOrd="6" destOrd="0" presId="urn:microsoft.com/office/officeart/2011/layout/HexagonRadial"/>
    <dgm:cxn modelId="{CA680DDB-740F-495D-A7A0-FBC83D7A1C4B}" type="presParOf" srcId="{6D3C9AA1-7A94-4B1B-A997-5B5590FC95B2}" destId="{3FADF05E-D81E-4B25-B717-5158622A90BC}" srcOrd="7" destOrd="0" presId="urn:microsoft.com/office/officeart/2011/layout/HexagonRadial"/>
    <dgm:cxn modelId="{C1708FE9-DD1F-4CB6-9882-71A6EF5828FC}" type="presParOf" srcId="{3FADF05E-D81E-4B25-B717-5158622A90BC}" destId="{8381A108-F2F1-4B07-9AF0-A77677A778BF}" srcOrd="0" destOrd="0" presId="urn:microsoft.com/office/officeart/2011/layout/HexagonRadial"/>
    <dgm:cxn modelId="{CF91E8C8-E539-47E5-8350-EEDDE702C5EB}" type="presParOf" srcId="{6D3C9AA1-7A94-4B1B-A997-5B5590FC95B2}" destId="{4154BDD0-0776-45E7-8EA7-8034D508C8F0}" srcOrd="8" destOrd="0" presId="urn:microsoft.com/office/officeart/2011/layout/HexagonRadial"/>
    <dgm:cxn modelId="{1FA8E3C6-C157-4BA8-92DB-B3C8F42F3897}" type="presParOf" srcId="{6D3C9AA1-7A94-4B1B-A997-5B5590FC95B2}" destId="{C5985F35-F3C6-463F-8222-6AE92439E1F0}" srcOrd="9" destOrd="0" presId="urn:microsoft.com/office/officeart/2011/layout/HexagonRadial"/>
    <dgm:cxn modelId="{718FFAA5-8509-442E-9532-CBCBEC3CAE7C}" type="presParOf" srcId="{C5985F35-F3C6-463F-8222-6AE92439E1F0}" destId="{BBD34EF0-1C77-4BB8-9ED5-F24BE405FE89}" srcOrd="0" destOrd="0" presId="urn:microsoft.com/office/officeart/2011/layout/HexagonRadial"/>
    <dgm:cxn modelId="{9E79A3FA-E52D-4B92-A02A-ECAE9155CD33}" type="presParOf" srcId="{6D3C9AA1-7A94-4B1B-A997-5B5590FC95B2}" destId="{B21819A3-EC51-4CA6-946A-8269F8088B14}" srcOrd="10" destOrd="0" presId="urn:microsoft.com/office/officeart/2011/layout/HexagonRadial"/>
    <dgm:cxn modelId="{DB54A2EC-BE56-4B28-A334-E6F2BC2579A3}" type="presParOf" srcId="{6D3C9AA1-7A94-4B1B-A997-5B5590FC95B2}" destId="{EE244165-8A7D-400F-B334-AFF0F760EC86}" srcOrd="11" destOrd="0" presId="urn:microsoft.com/office/officeart/2011/layout/HexagonRadial"/>
    <dgm:cxn modelId="{8EC98B57-391F-4198-9D59-E1B07E779C7D}" type="presParOf" srcId="{EE244165-8A7D-400F-B334-AFF0F760EC86}" destId="{C651A768-7BA3-48C7-8766-1566BD55E41F}" srcOrd="0" destOrd="0" presId="urn:microsoft.com/office/officeart/2011/layout/HexagonRadial"/>
    <dgm:cxn modelId="{1830CD93-FB25-4E05-A9EB-9406034778BA}" type="presParOf" srcId="{6D3C9AA1-7A94-4B1B-A997-5B5590FC95B2}" destId="{B90B8EC2-8BDC-4E7A-A70E-34C96E65CCB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999B5C-A050-4852-B13C-D2F0C8C5163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FCBE891-24EE-4E2F-A3E4-6855303A1933}">
      <dgm:prSet phldrT="[Text]"/>
      <dgm:spPr/>
      <dgm:t>
        <a:bodyPr/>
        <a:lstStyle/>
        <a:p>
          <a:r>
            <a:rPr lang="en-US" dirty="0"/>
            <a:t>Helping Professions</a:t>
          </a:r>
        </a:p>
      </dgm:t>
    </dgm:pt>
    <dgm:pt modelId="{D632B3C4-B5AD-4523-9932-67A574554205}" type="parTrans" cxnId="{0301F7EE-6414-44B7-B485-6B767610FBD0}">
      <dgm:prSet/>
      <dgm:spPr/>
      <dgm:t>
        <a:bodyPr/>
        <a:lstStyle/>
        <a:p>
          <a:endParaRPr lang="en-US"/>
        </a:p>
      </dgm:t>
    </dgm:pt>
    <dgm:pt modelId="{144FF5F9-FD42-4386-9EDF-EDE88512A62F}" type="sibTrans" cxnId="{0301F7EE-6414-44B7-B485-6B767610FBD0}">
      <dgm:prSet/>
      <dgm:spPr/>
      <dgm:t>
        <a:bodyPr/>
        <a:lstStyle/>
        <a:p>
          <a:endParaRPr lang="en-US"/>
        </a:p>
      </dgm:t>
    </dgm:pt>
    <dgm:pt modelId="{E4125DCC-0965-415D-938B-4A0A81D4EB52}">
      <dgm:prSet phldrT="[Text]"/>
      <dgm:spPr/>
      <dgm:t>
        <a:bodyPr/>
        <a:lstStyle/>
        <a:p>
          <a:r>
            <a:rPr lang="en-US" dirty="0"/>
            <a:t>Doctor/Nurse/</a:t>
          </a:r>
        </a:p>
        <a:p>
          <a:r>
            <a:rPr lang="en-US"/>
            <a:t>Dentist</a:t>
          </a:r>
          <a:endParaRPr lang="en-US" dirty="0"/>
        </a:p>
        <a:p>
          <a:endParaRPr lang="en-US" dirty="0"/>
        </a:p>
      </dgm:t>
    </dgm:pt>
    <dgm:pt modelId="{AD097636-6EFB-4B4B-AC42-D047B474721F}" type="parTrans" cxnId="{C153C3A9-1AD4-43B2-8808-8322E3D5F849}">
      <dgm:prSet/>
      <dgm:spPr/>
      <dgm:t>
        <a:bodyPr/>
        <a:lstStyle/>
        <a:p>
          <a:endParaRPr lang="en-US"/>
        </a:p>
      </dgm:t>
    </dgm:pt>
    <dgm:pt modelId="{56F46FAF-A83A-455F-9D84-DF4CC3035451}" type="sibTrans" cxnId="{C153C3A9-1AD4-43B2-8808-8322E3D5F849}">
      <dgm:prSet/>
      <dgm:spPr/>
      <dgm:t>
        <a:bodyPr/>
        <a:lstStyle/>
        <a:p>
          <a:endParaRPr lang="en-US"/>
        </a:p>
      </dgm:t>
    </dgm:pt>
    <dgm:pt modelId="{1446C14C-D3C9-42B7-BDF1-0DAD0AB98663}">
      <dgm:prSet phldrT="[Text]"/>
      <dgm:spPr/>
      <dgm:t>
        <a:bodyPr/>
        <a:lstStyle/>
        <a:p>
          <a:r>
            <a:rPr lang="en-US" dirty="0"/>
            <a:t>Social Worker</a:t>
          </a:r>
        </a:p>
      </dgm:t>
    </dgm:pt>
    <dgm:pt modelId="{AB1D4174-E76A-41E2-A38A-4402B19D6F88}" type="parTrans" cxnId="{23D98BED-72A5-400C-9C63-739E62436F89}">
      <dgm:prSet/>
      <dgm:spPr/>
      <dgm:t>
        <a:bodyPr/>
        <a:lstStyle/>
        <a:p>
          <a:endParaRPr lang="en-US"/>
        </a:p>
      </dgm:t>
    </dgm:pt>
    <dgm:pt modelId="{4EF0F8F5-405C-4D2B-AD9D-A29EDF7CCEF8}" type="sibTrans" cxnId="{23D98BED-72A5-400C-9C63-739E62436F89}">
      <dgm:prSet/>
      <dgm:spPr/>
      <dgm:t>
        <a:bodyPr/>
        <a:lstStyle/>
        <a:p>
          <a:endParaRPr lang="en-US"/>
        </a:p>
      </dgm:t>
    </dgm:pt>
    <dgm:pt modelId="{773F58DE-E2C4-4B0A-9744-9B04255C8772}">
      <dgm:prSet phldrT="[Text]"/>
      <dgm:spPr/>
      <dgm:t>
        <a:bodyPr/>
        <a:lstStyle/>
        <a:p>
          <a:r>
            <a:rPr lang="en-US" dirty="0"/>
            <a:t>Psychologist</a:t>
          </a:r>
        </a:p>
      </dgm:t>
    </dgm:pt>
    <dgm:pt modelId="{BD719B5D-A25C-4B41-AD8B-434F075F8C6B}" type="parTrans" cxnId="{8092C10A-694F-401B-9D4B-9D7685FD230C}">
      <dgm:prSet/>
      <dgm:spPr/>
      <dgm:t>
        <a:bodyPr/>
        <a:lstStyle/>
        <a:p>
          <a:endParaRPr lang="en-US"/>
        </a:p>
      </dgm:t>
    </dgm:pt>
    <dgm:pt modelId="{5ACF4E8F-5DBE-4993-B160-105D04D790CC}" type="sibTrans" cxnId="{8092C10A-694F-401B-9D4B-9D7685FD230C}">
      <dgm:prSet/>
      <dgm:spPr/>
      <dgm:t>
        <a:bodyPr/>
        <a:lstStyle/>
        <a:p>
          <a:endParaRPr lang="en-US"/>
        </a:p>
      </dgm:t>
    </dgm:pt>
    <dgm:pt modelId="{3F8790C3-CED8-4ACE-9921-81C7D8441DA2}">
      <dgm:prSet phldrT="[Text]"/>
      <dgm:spPr/>
      <dgm:t>
        <a:bodyPr/>
        <a:lstStyle/>
        <a:p>
          <a:r>
            <a:rPr lang="en-US" dirty="0"/>
            <a:t>Sex and Family Health Educator</a:t>
          </a:r>
        </a:p>
      </dgm:t>
    </dgm:pt>
    <dgm:pt modelId="{42811776-D998-47DA-B38E-58277AED6321}" type="parTrans" cxnId="{5FEE69CC-B5A4-44A5-B5A6-70F04419B9AF}">
      <dgm:prSet/>
      <dgm:spPr/>
      <dgm:t>
        <a:bodyPr/>
        <a:lstStyle/>
        <a:p>
          <a:endParaRPr lang="en-US"/>
        </a:p>
      </dgm:t>
    </dgm:pt>
    <dgm:pt modelId="{AEC72D3B-4A52-4DD1-AAC7-026E97A525CF}" type="sibTrans" cxnId="{5FEE69CC-B5A4-44A5-B5A6-70F04419B9AF}">
      <dgm:prSet/>
      <dgm:spPr/>
      <dgm:t>
        <a:bodyPr/>
        <a:lstStyle/>
        <a:p>
          <a:endParaRPr lang="en-US"/>
        </a:p>
      </dgm:t>
    </dgm:pt>
    <dgm:pt modelId="{26108041-9B5A-4648-A758-5B5C815F34BD}">
      <dgm:prSet phldrT="[Text]"/>
      <dgm:spPr/>
      <dgm:t>
        <a:bodyPr/>
        <a:lstStyle/>
        <a:p>
          <a:r>
            <a:rPr lang="en-US" dirty="0"/>
            <a:t>Children’s Care Specialist</a:t>
          </a:r>
        </a:p>
      </dgm:t>
    </dgm:pt>
    <dgm:pt modelId="{19633040-4AF8-4ABC-83D5-F25B0A56BB65}" type="parTrans" cxnId="{CE19B61C-0DDB-4ACD-B722-CBF6578A183F}">
      <dgm:prSet/>
      <dgm:spPr/>
      <dgm:t>
        <a:bodyPr/>
        <a:lstStyle/>
        <a:p>
          <a:endParaRPr lang="en-US"/>
        </a:p>
      </dgm:t>
    </dgm:pt>
    <dgm:pt modelId="{2DE11D26-E82C-40A8-9588-3B5DCA46441B}" type="sibTrans" cxnId="{CE19B61C-0DDB-4ACD-B722-CBF6578A183F}">
      <dgm:prSet/>
      <dgm:spPr/>
      <dgm:t>
        <a:bodyPr/>
        <a:lstStyle/>
        <a:p>
          <a:endParaRPr lang="en-US"/>
        </a:p>
      </dgm:t>
    </dgm:pt>
    <dgm:pt modelId="{4B4309C0-BF36-487D-ABFD-ACE2D2EDAF1B}">
      <dgm:prSet phldrT="[Text]"/>
      <dgm:spPr/>
      <dgm:t>
        <a:bodyPr/>
        <a:lstStyle/>
        <a:p>
          <a:r>
            <a:rPr lang="en-US" dirty="0"/>
            <a:t>Public Health Researcher</a:t>
          </a:r>
        </a:p>
      </dgm:t>
    </dgm:pt>
    <dgm:pt modelId="{5CD57361-CAF0-4D7E-A57A-37071935C36B}" type="parTrans" cxnId="{A7597CE6-6D4D-42E3-8FE0-67E1A933A4B3}">
      <dgm:prSet/>
      <dgm:spPr/>
      <dgm:t>
        <a:bodyPr/>
        <a:lstStyle/>
        <a:p>
          <a:endParaRPr lang="en-US"/>
        </a:p>
      </dgm:t>
    </dgm:pt>
    <dgm:pt modelId="{204B2347-85FA-4848-A528-88EB38255ED5}" type="sibTrans" cxnId="{A7597CE6-6D4D-42E3-8FE0-67E1A933A4B3}">
      <dgm:prSet/>
      <dgm:spPr/>
      <dgm:t>
        <a:bodyPr/>
        <a:lstStyle/>
        <a:p>
          <a:endParaRPr lang="en-US"/>
        </a:p>
      </dgm:t>
    </dgm:pt>
    <dgm:pt modelId="{E148DF7A-FE9F-4D07-ACBC-480B4034229B}" type="pres">
      <dgm:prSet presAssocID="{A9999B5C-A050-4852-B13C-D2F0C8C5163C}" presName="Name0" presStyleCnt="0">
        <dgm:presLayoutVars>
          <dgm:chMax val="1"/>
          <dgm:chPref val="1"/>
          <dgm:dir/>
          <dgm:animOne val="branch"/>
          <dgm:animLvl val="lvl"/>
        </dgm:presLayoutVars>
      </dgm:prSet>
      <dgm:spPr/>
    </dgm:pt>
    <dgm:pt modelId="{31BDB68C-2DE3-4358-8B3A-75276199634A}" type="pres">
      <dgm:prSet presAssocID="{FFCBE891-24EE-4E2F-A3E4-6855303A1933}" presName="Parent" presStyleLbl="node0" presStyleIdx="0" presStyleCnt="1">
        <dgm:presLayoutVars>
          <dgm:chMax val="6"/>
          <dgm:chPref val="6"/>
        </dgm:presLayoutVars>
      </dgm:prSet>
      <dgm:spPr/>
    </dgm:pt>
    <dgm:pt modelId="{D4E7D5F0-EC7E-4BB2-BCA5-A610B28010E6}" type="pres">
      <dgm:prSet presAssocID="{E4125DCC-0965-415D-938B-4A0A81D4EB52}" presName="Accent1" presStyleCnt="0"/>
      <dgm:spPr/>
    </dgm:pt>
    <dgm:pt modelId="{DDF94B03-B239-4D32-944E-222A96D69C36}" type="pres">
      <dgm:prSet presAssocID="{E4125DCC-0965-415D-938B-4A0A81D4EB52}" presName="Accent" presStyleLbl="bgShp" presStyleIdx="0" presStyleCnt="6"/>
      <dgm:spPr/>
    </dgm:pt>
    <dgm:pt modelId="{5E81F2E3-BCDE-4306-8C3F-B8D7887D20E9}" type="pres">
      <dgm:prSet presAssocID="{E4125DCC-0965-415D-938B-4A0A81D4EB52}" presName="Child1" presStyleLbl="node1" presStyleIdx="0" presStyleCnt="6">
        <dgm:presLayoutVars>
          <dgm:chMax val="0"/>
          <dgm:chPref val="0"/>
          <dgm:bulletEnabled val="1"/>
        </dgm:presLayoutVars>
      </dgm:prSet>
      <dgm:spPr/>
    </dgm:pt>
    <dgm:pt modelId="{AA50E651-AC2A-4E59-AE31-96CBA1FC496C}" type="pres">
      <dgm:prSet presAssocID="{1446C14C-D3C9-42B7-BDF1-0DAD0AB98663}" presName="Accent2" presStyleCnt="0"/>
      <dgm:spPr/>
    </dgm:pt>
    <dgm:pt modelId="{4BBDF187-F0DC-4B55-9856-1FF432CC9FD2}" type="pres">
      <dgm:prSet presAssocID="{1446C14C-D3C9-42B7-BDF1-0DAD0AB98663}" presName="Accent" presStyleLbl="bgShp" presStyleIdx="1" presStyleCnt="6"/>
      <dgm:spPr/>
    </dgm:pt>
    <dgm:pt modelId="{39FFCD6C-4212-476A-ADCC-555DE2D7D4CA}" type="pres">
      <dgm:prSet presAssocID="{1446C14C-D3C9-42B7-BDF1-0DAD0AB98663}" presName="Child2" presStyleLbl="node1" presStyleIdx="1" presStyleCnt="6">
        <dgm:presLayoutVars>
          <dgm:chMax val="0"/>
          <dgm:chPref val="0"/>
          <dgm:bulletEnabled val="1"/>
        </dgm:presLayoutVars>
      </dgm:prSet>
      <dgm:spPr/>
    </dgm:pt>
    <dgm:pt modelId="{2E19C2B7-3788-41B9-82BE-405CD8FCFB72}" type="pres">
      <dgm:prSet presAssocID="{773F58DE-E2C4-4B0A-9744-9B04255C8772}" presName="Accent3" presStyleCnt="0"/>
      <dgm:spPr/>
    </dgm:pt>
    <dgm:pt modelId="{720DBF92-4D10-4890-8CDB-EF3D4604EF2F}" type="pres">
      <dgm:prSet presAssocID="{773F58DE-E2C4-4B0A-9744-9B04255C8772}" presName="Accent" presStyleLbl="bgShp" presStyleIdx="2" presStyleCnt="6"/>
      <dgm:spPr/>
    </dgm:pt>
    <dgm:pt modelId="{2CF21523-A2FD-4228-81E6-0ACB6D4EECE9}" type="pres">
      <dgm:prSet presAssocID="{773F58DE-E2C4-4B0A-9744-9B04255C8772}" presName="Child3" presStyleLbl="node1" presStyleIdx="2" presStyleCnt="6">
        <dgm:presLayoutVars>
          <dgm:chMax val="0"/>
          <dgm:chPref val="0"/>
          <dgm:bulletEnabled val="1"/>
        </dgm:presLayoutVars>
      </dgm:prSet>
      <dgm:spPr/>
    </dgm:pt>
    <dgm:pt modelId="{3309C111-1467-4BBD-92AD-3FCBB8DA1528}" type="pres">
      <dgm:prSet presAssocID="{3F8790C3-CED8-4ACE-9921-81C7D8441DA2}" presName="Accent4" presStyleCnt="0"/>
      <dgm:spPr/>
    </dgm:pt>
    <dgm:pt modelId="{42B9F4D1-EA4F-47E3-A886-E85FD39C5A25}" type="pres">
      <dgm:prSet presAssocID="{3F8790C3-CED8-4ACE-9921-81C7D8441DA2}" presName="Accent" presStyleLbl="bgShp" presStyleIdx="3" presStyleCnt="6"/>
      <dgm:spPr/>
    </dgm:pt>
    <dgm:pt modelId="{39C01533-E570-40D8-972D-7C571603ABD6}" type="pres">
      <dgm:prSet presAssocID="{3F8790C3-CED8-4ACE-9921-81C7D8441DA2}" presName="Child4" presStyleLbl="node1" presStyleIdx="3" presStyleCnt="6">
        <dgm:presLayoutVars>
          <dgm:chMax val="0"/>
          <dgm:chPref val="0"/>
          <dgm:bulletEnabled val="1"/>
        </dgm:presLayoutVars>
      </dgm:prSet>
      <dgm:spPr/>
    </dgm:pt>
    <dgm:pt modelId="{56D62BBD-0197-4E9A-94BD-272C997190C6}" type="pres">
      <dgm:prSet presAssocID="{26108041-9B5A-4648-A758-5B5C815F34BD}" presName="Accent5" presStyleCnt="0"/>
      <dgm:spPr/>
    </dgm:pt>
    <dgm:pt modelId="{EB04F96F-E39E-4DFA-833A-5BCE20557F04}" type="pres">
      <dgm:prSet presAssocID="{26108041-9B5A-4648-A758-5B5C815F34BD}" presName="Accent" presStyleLbl="bgShp" presStyleIdx="4" presStyleCnt="6"/>
      <dgm:spPr/>
    </dgm:pt>
    <dgm:pt modelId="{CBECB361-0323-4D45-AF6C-4B03833E0BB4}" type="pres">
      <dgm:prSet presAssocID="{26108041-9B5A-4648-A758-5B5C815F34BD}" presName="Child5" presStyleLbl="node1" presStyleIdx="4" presStyleCnt="6">
        <dgm:presLayoutVars>
          <dgm:chMax val="0"/>
          <dgm:chPref val="0"/>
          <dgm:bulletEnabled val="1"/>
        </dgm:presLayoutVars>
      </dgm:prSet>
      <dgm:spPr/>
    </dgm:pt>
    <dgm:pt modelId="{DA60AC2F-5D98-4E52-8F7A-3ACDB58108F6}" type="pres">
      <dgm:prSet presAssocID="{4B4309C0-BF36-487D-ABFD-ACE2D2EDAF1B}" presName="Accent6" presStyleCnt="0"/>
      <dgm:spPr/>
    </dgm:pt>
    <dgm:pt modelId="{B7B731BC-4F45-4329-9D81-E50E50407545}" type="pres">
      <dgm:prSet presAssocID="{4B4309C0-BF36-487D-ABFD-ACE2D2EDAF1B}" presName="Accent" presStyleLbl="bgShp" presStyleIdx="5" presStyleCnt="6"/>
      <dgm:spPr/>
    </dgm:pt>
    <dgm:pt modelId="{BC50D56B-8411-4A52-8736-6086D7D37388}" type="pres">
      <dgm:prSet presAssocID="{4B4309C0-BF36-487D-ABFD-ACE2D2EDAF1B}" presName="Child6" presStyleLbl="node1" presStyleIdx="5" presStyleCnt="6">
        <dgm:presLayoutVars>
          <dgm:chMax val="0"/>
          <dgm:chPref val="0"/>
          <dgm:bulletEnabled val="1"/>
        </dgm:presLayoutVars>
      </dgm:prSet>
      <dgm:spPr/>
    </dgm:pt>
  </dgm:ptLst>
  <dgm:cxnLst>
    <dgm:cxn modelId="{8092C10A-694F-401B-9D4B-9D7685FD230C}" srcId="{FFCBE891-24EE-4E2F-A3E4-6855303A1933}" destId="{773F58DE-E2C4-4B0A-9744-9B04255C8772}" srcOrd="2" destOrd="0" parTransId="{BD719B5D-A25C-4B41-AD8B-434F075F8C6B}" sibTransId="{5ACF4E8F-5DBE-4993-B160-105D04D790CC}"/>
    <dgm:cxn modelId="{CE19B61C-0DDB-4ACD-B722-CBF6578A183F}" srcId="{FFCBE891-24EE-4E2F-A3E4-6855303A1933}" destId="{26108041-9B5A-4648-A758-5B5C815F34BD}" srcOrd="4" destOrd="0" parTransId="{19633040-4AF8-4ABC-83D5-F25B0A56BB65}" sibTransId="{2DE11D26-E82C-40A8-9588-3B5DCA46441B}"/>
    <dgm:cxn modelId="{04D2A223-21E7-44BC-84C6-6FFD81D02A7B}" type="presOf" srcId="{FFCBE891-24EE-4E2F-A3E4-6855303A1933}" destId="{31BDB68C-2DE3-4358-8B3A-75276199634A}" srcOrd="0" destOrd="0" presId="urn:microsoft.com/office/officeart/2011/layout/HexagonRadial"/>
    <dgm:cxn modelId="{80D24A4A-D412-4F6C-A1D9-247398837E9A}" type="presOf" srcId="{E4125DCC-0965-415D-938B-4A0A81D4EB52}" destId="{5E81F2E3-BCDE-4306-8C3F-B8D7887D20E9}" srcOrd="0" destOrd="0" presId="urn:microsoft.com/office/officeart/2011/layout/HexagonRadial"/>
    <dgm:cxn modelId="{A6D1D270-D050-480E-BC1D-DF3423B7987F}" type="presOf" srcId="{26108041-9B5A-4648-A758-5B5C815F34BD}" destId="{CBECB361-0323-4D45-AF6C-4B03833E0BB4}" srcOrd="0" destOrd="0" presId="urn:microsoft.com/office/officeart/2011/layout/HexagonRadial"/>
    <dgm:cxn modelId="{1D440D79-F0C1-4048-A410-F15A94299B12}" type="presOf" srcId="{4B4309C0-BF36-487D-ABFD-ACE2D2EDAF1B}" destId="{BC50D56B-8411-4A52-8736-6086D7D37388}" srcOrd="0" destOrd="0" presId="urn:microsoft.com/office/officeart/2011/layout/HexagonRadial"/>
    <dgm:cxn modelId="{50A8C69A-A7B5-4B35-8B3A-EB2B85C110F3}" type="presOf" srcId="{773F58DE-E2C4-4B0A-9744-9B04255C8772}" destId="{2CF21523-A2FD-4228-81E6-0ACB6D4EECE9}" srcOrd="0" destOrd="0" presId="urn:microsoft.com/office/officeart/2011/layout/HexagonRadial"/>
    <dgm:cxn modelId="{C153C3A9-1AD4-43B2-8808-8322E3D5F849}" srcId="{FFCBE891-24EE-4E2F-A3E4-6855303A1933}" destId="{E4125DCC-0965-415D-938B-4A0A81D4EB52}" srcOrd="0" destOrd="0" parTransId="{AD097636-6EFB-4B4B-AC42-D047B474721F}" sibTransId="{56F46FAF-A83A-455F-9D84-DF4CC3035451}"/>
    <dgm:cxn modelId="{F6C879AF-39C2-4D1F-AD51-C0AD8D8BCF0A}" type="presOf" srcId="{3F8790C3-CED8-4ACE-9921-81C7D8441DA2}" destId="{39C01533-E570-40D8-972D-7C571603ABD6}" srcOrd="0" destOrd="0" presId="urn:microsoft.com/office/officeart/2011/layout/HexagonRadial"/>
    <dgm:cxn modelId="{5FEE69CC-B5A4-44A5-B5A6-70F04419B9AF}" srcId="{FFCBE891-24EE-4E2F-A3E4-6855303A1933}" destId="{3F8790C3-CED8-4ACE-9921-81C7D8441DA2}" srcOrd="3" destOrd="0" parTransId="{42811776-D998-47DA-B38E-58277AED6321}" sibTransId="{AEC72D3B-4A52-4DD1-AAC7-026E97A525CF}"/>
    <dgm:cxn modelId="{B08FB9D6-01B9-4DE7-AE67-4C38F3C90FAB}" type="presOf" srcId="{1446C14C-D3C9-42B7-BDF1-0DAD0AB98663}" destId="{39FFCD6C-4212-476A-ADCC-555DE2D7D4CA}" srcOrd="0" destOrd="0" presId="urn:microsoft.com/office/officeart/2011/layout/HexagonRadial"/>
    <dgm:cxn modelId="{A7597CE6-6D4D-42E3-8FE0-67E1A933A4B3}" srcId="{FFCBE891-24EE-4E2F-A3E4-6855303A1933}" destId="{4B4309C0-BF36-487D-ABFD-ACE2D2EDAF1B}" srcOrd="5" destOrd="0" parTransId="{5CD57361-CAF0-4D7E-A57A-37071935C36B}" sibTransId="{204B2347-85FA-4848-A528-88EB38255ED5}"/>
    <dgm:cxn modelId="{D6984AEB-C043-431F-B03B-F12F32ADD13F}" type="presOf" srcId="{A9999B5C-A050-4852-B13C-D2F0C8C5163C}" destId="{E148DF7A-FE9F-4D07-ACBC-480B4034229B}" srcOrd="0" destOrd="0" presId="urn:microsoft.com/office/officeart/2011/layout/HexagonRadial"/>
    <dgm:cxn modelId="{23D98BED-72A5-400C-9C63-739E62436F89}" srcId="{FFCBE891-24EE-4E2F-A3E4-6855303A1933}" destId="{1446C14C-D3C9-42B7-BDF1-0DAD0AB98663}" srcOrd="1" destOrd="0" parTransId="{AB1D4174-E76A-41E2-A38A-4402B19D6F88}" sibTransId="{4EF0F8F5-405C-4D2B-AD9D-A29EDF7CCEF8}"/>
    <dgm:cxn modelId="{0301F7EE-6414-44B7-B485-6B767610FBD0}" srcId="{A9999B5C-A050-4852-B13C-D2F0C8C5163C}" destId="{FFCBE891-24EE-4E2F-A3E4-6855303A1933}" srcOrd="0" destOrd="0" parTransId="{D632B3C4-B5AD-4523-9932-67A574554205}" sibTransId="{144FF5F9-FD42-4386-9EDF-EDE88512A62F}"/>
    <dgm:cxn modelId="{3913B846-D2FB-486B-8E09-6520DF1954FA}" type="presParOf" srcId="{E148DF7A-FE9F-4D07-ACBC-480B4034229B}" destId="{31BDB68C-2DE3-4358-8B3A-75276199634A}" srcOrd="0" destOrd="0" presId="urn:microsoft.com/office/officeart/2011/layout/HexagonRadial"/>
    <dgm:cxn modelId="{FA0C024E-FD3C-4C26-83BB-9BA4053F333C}" type="presParOf" srcId="{E148DF7A-FE9F-4D07-ACBC-480B4034229B}" destId="{D4E7D5F0-EC7E-4BB2-BCA5-A610B28010E6}" srcOrd="1" destOrd="0" presId="urn:microsoft.com/office/officeart/2011/layout/HexagonRadial"/>
    <dgm:cxn modelId="{63AB0318-C1B5-4C02-90A1-326DE8A33D9B}" type="presParOf" srcId="{D4E7D5F0-EC7E-4BB2-BCA5-A610B28010E6}" destId="{DDF94B03-B239-4D32-944E-222A96D69C36}" srcOrd="0" destOrd="0" presId="urn:microsoft.com/office/officeart/2011/layout/HexagonRadial"/>
    <dgm:cxn modelId="{82D30A98-3A0B-48EA-B5D4-8A17EFCB45B8}" type="presParOf" srcId="{E148DF7A-FE9F-4D07-ACBC-480B4034229B}" destId="{5E81F2E3-BCDE-4306-8C3F-B8D7887D20E9}" srcOrd="2" destOrd="0" presId="urn:microsoft.com/office/officeart/2011/layout/HexagonRadial"/>
    <dgm:cxn modelId="{68DADAD7-E6ED-41DA-9050-B70257890F97}" type="presParOf" srcId="{E148DF7A-FE9F-4D07-ACBC-480B4034229B}" destId="{AA50E651-AC2A-4E59-AE31-96CBA1FC496C}" srcOrd="3" destOrd="0" presId="urn:microsoft.com/office/officeart/2011/layout/HexagonRadial"/>
    <dgm:cxn modelId="{A676C66D-CCC4-47F3-B1C2-F8A488B2389E}" type="presParOf" srcId="{AA50E651-AC2A-4E59-AE31-96CBA1FC496C}" destId="{4BBDF187-F0DC-4B55-9856-1FF432CC9FD2}" srcOrd="0" destOrd="0" presId="urn:microsoft.com/office/officeart/2011/layout/HexagonRadial"/>
    <dgm:cxn modelId="{DECDCD67-3FF5-4C3E-A749-D6097E90B161}" type="presParOf" srcId="{E148DF7A-FE9F-4D07-ACBC-480B4034229B}" destId="{39FFCD6C-4212-476A-ADCC-555DE2D7D4CA}" srcOrd="4" destOrd="0" presId="urn:microsoft.com/office/officeart/2011/layout/HexagonRadial"/>
    <dgm:cxn modelId="{C6963954-D67A-4707-8C03-77DDC788B12A}" type="presParOf" srcId="{E148DF7A-FE9F-4D07-ACBC-480B4034229B}" destId="{2E19C2B7-3788-41B9-82BE-405CD8FCFB72}" srcOrd="5" destOrd="0" presId="urn:microsoft.com/office/officeart/2011/layout/HexagonRadial"/>
    <dgm:cxn modelId="{40E41142-FD81-4690-94E5-C09D66866306}" type="presParOf" srcId="{2E19C2B7-3788-41B9-82BE-405CD8FCFB72}" destId="{720DBF92-4D10-4890-8CDB-EF3D4604EF2F}" srcOrd="0" destOrd="0" presId="urn:microsoft.com/office/officeart/2011/layout/HexagonRadial"/>
    <dgm:cxn modelId="{490C7965-40EC-4BDB-B04B-44F17D62E588}" type="presParOf" srcId="{E148DF7A-FE9F-4D07-ACBC-480B4034229B}" destId="{2CF21523-A2FD-4228-81E6-0ACB6D4EECE9}" srcOrd="6" destOrd="0" presId="urn:microsoft.com/office/officeart/2011/layout/HexagonRadial"/>
    <dgm:cxn modelId="{2092C17F-B57C-499D-8A14-5C4CBD87E6EE}" type="presParOf" srcId="{E148DF7A-FE9F-4D07-ACBC-480B4034229B}" destId="{3309C111-1467-4BBD-92AD-3FCBB8DA1528}" srcOrd="7" destOrd="0" presId="urn:microsoft.com/office/officeart/2011/layout/HexagonRadial"/>
    <dgm:cxn modelId="{B5A5D33E-2F64-487D-9B0E-94EF340EAF76}" type="presParOf" srcId="{3309C111-1467-4BBD-92AD-3FCBB8DA1528}" destId="{42B9F4D1-EA4F-47E3-A886-E85FD39C5A25}" srcOrd="0" destOrd="0" presId="urn:microsoft.com/office/officeart/2011/layout/HexagonRadial"/>
    <dgm:cxn modelId="{24CBE19A-F25C-4303-8C68-5A3BF7D17B12}" type="presParOf" srcId="{E148DF7A-FE9F-4D07-ACBC-480B4034229B}" destId="{39C01533-E570-40D8-972D-7C571603ABD6}" srcOrd="8" destOrd="0" presId="urn:microsoft.com/office/officeart/2011/layout/HexagonRadial"/>
    <dgm:cxn modelId="{007E5B2B-3E88-40BD-8B09-E33C83C7E12D}" type="presParOf" srcId="{E148DF7A-FE9F-4D07-ACBC-480B4034229B}" destId="{56D62BBD-0197-4E9A-94BD-272C997190C6}" srcOrd="9" destOrd="0" presId="urn:microsoft.com/office/officeart/2011/layout/HexagonRadial"/>
    <dgm:cxn modelId="{D7DC84B3-8D51-482B-B8D1-1758AC72E7FE}" type="presParOf" srcId="{56D62BBD-0197-4E9A-94BD-272C997190C6}" destId="{EB04F96F-E39E-4DFA-833A-5BCE20557F04}" srcOrd="0" destOrd="0" presId="urn:microsoft.com/office/officeart/2011/layout/HexagonRadial"/>
    <dgm:cxn modelId="{AF7603C4-7D2C-4C9F-89F8-E1CF33412E17}" type="presParOf" srcId="{E148DF7A-FE9F-4D07-ACBC-480B4034229B}" destId="{CBECB361-0323-4D45-AF6C-4B03833E0BB4}" srcOrd="10" destOrd="0" presId="urn:microsoft.com/office/officeart/2011/layout/HexagonRadial"/>
    <dgm:cxn modelId="{538E8A8E-10C5-4941-96F8-E769E750DFBF}" type="presParOf" srcId="{E148DF7A-FE9F-4D07-ACBC-480B4034229B}" destId="{DA60AC2F-5D98-4E52-8F7A-3ACDB58108F6}" srcOrd="11" destOrd="0" presId="urn:microsoft.com/office/officeart/2011/layout/HexagonRadial"/>
    <dgm:cxn modelId="{A60AD94F-3BFB-4CD2-AAA0-3F895AF00BD5}" type="presParOf" srcId="{DA60AC2F-5D98-4E52-8F7A-3ACDB58108F6}" destId="{B7B731BC-4F45-4329-9D81-E50E50407545}" srcOrd="0" destOrd="0" presId="urn:microsoft.com/office/officeart/2011/layout/HexagonRadial"/>
    <dgm:cxn modelId="{58DBB424-7EBF-41A5-8427-D1FB228A4A5D}" type="presParOf" srcId="{E148DF7A-FE9F-4D07-ACBC-480B4034229B}" destId="{BC50D56B-8411-4A52-8736-6086D7D3738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999B5C-A050-4852-B13C-D2F0C8C5163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FCBE891-24EE-4E2F-A3E4-6855303A1933}">
      <dgm:prSet phldrT="[Text]"/>
      <dgm:spPr/>
      <dgm:t>
        <a:bodyPr/>
        <a:lstStyle/>
        <a:p>
          <a:r>
            <a:rPr lang="en-US" dirty="0"/>
            <a:t>Alternatives to a Doctor or Nurse</a:t>
          </a:r>
        </a:p>
      </dgm:t>
    </dgm:pt>
    <dgm:pt modelId="{D632B3C4-B5AD-4523-9932-67A574554205}" type="parTrans" cxnId="{0301F7EE-6414-44B7-B485-6B767610FBD0}">
      <dgm:prSet/>
      <dgm:spPr/>
      <dgm:t>
        <a:bodyPr/>
        <a:lstStyle/>
        <a:p>
          <a:endParaRPr lang="en-US"/>
        </a:p>
      </dgm:t>
    </dgm:pt>
    <dgm:pt modelId="{144FF5F9-FD42-4386-9EDF-EDE88512A62F}" type="sibTrans" cxnId="{0301F7EE-6414-44B7-B485-6B767610FBD0}">
      <dgm:prSet/>
      <dgm:spPr/>
      <dgm:t>
        <a:bodyPr/>
        <a:lstStyle/>
        <a:p>
          <a:endParaRPr lang="en-US"/>
        </a:p>
      </dgm:t>
    </dgm:pt>
    <dgm:pt modelId="{E4125DCC-0965-415D-938B-4A0A81D4EB52}">
      <dgm:prSet phldrT="[Text]"/>
      <dgm:spPr/>
      <dgm:t>
        <a:bodyPr/>
        <a:lstStyle/>
        <a:p>
          <a:r>
            <a:rPr lang="en-US" dirty="0"/>
            <a:t>Lab Technician</a:t>
          </a:r>
        </a:p>
      </dgm:t>
    </dgm:pt>
    <dgm:pt modelId="{AD097636-6EFB-4B4B-AC42-D047B474721F}" type="parTrans" cxnId="{C153C3A9-1AD4-43B2-8808-8322E3D5F849}">
      <dgm:prSet/>
      <dgm:spPr/>
      <dgm:t>
        <a:bodyPr/>
        <a:lstStyle/>
        <a:p>
          <a:endParaRPr lang="en-US"/>
        </a:p>
      </dgm:t>
    </dgm:pt>
    <dgm:pt modelId="{56F46FAF-A83A-455F-9D84-DF4CC3035451}" type="sibTrans" cxnId="{C153C3A9-1AD4-43B2-8808-8322E3D5F849}">
      <dgm:prSet/>
      <dgm:spPr/>
      <dgm:t>
        <a:bodyPr/>
        <a:lstStyle/>
        <a:p>
          <a:endParaRPr lang="en-US"/>
        </a:p>
      </dgm:t>
    </dgm:pt>
    <dgm:pt modelId="{1446C14C-D3C9-42B7-BDF1-0DAD0AB98663}">
      <dgm:prSet phldrT="[Text]"/>
      <dgm:spPr/>
      <dgm:t>
        <a:bodyPr/>
        <a:lstStyle/>
        <a:p>
          <a:r>
            <a:rPr lang="en-US" dirty="0"/>
            <a:t>Phlebotomist</a:t>
          </a:r>
        </a:p>
      </dgm:t>
    </dgm:pt>
    <dgm:pt modelId="{AB1D4174-E76A-41E2-A38A-4402B19D6F88}" type="parTrans" cxnId="{23D98BED-72A5-400C-9C63-739E62436F89}">
      <dgm:prSet/>
      <dgm:spPr/>
      <dgm:t>
        <a:bodyPr/>
        <a:lstStyle/>
        <a:p>
          <a:endParaRPr lang="en-US"/>
        </a:p>
      </dgm:t>
    </dgm:pt>
    <dgm:pt modelId="{4EF0F8F5-405C-4D2B-AD9D-A29EDF7CCEF8}" type="sibTrans" cxnId="{23D98BED-72A5-400C-9C63-739E62436F89}">
      <dgm:prSet/>
      <dgm:spPr/>
      <dgm:t>
        <a:bodyPr/>
        <a:lstStyle/>
        <a:p>
          <a:endParaRPr lang="en-US"/>
        </a:p>
      </dgm:t>
    </dgm:pt>
    <dgm:pt modelId="{773F58DE-E2C4-4B0A-9744-9B04255C8772}">
      <dgm:prSet phldrT="[Text]"/>
      <dgm:spPr/>
      <dgm:t>
        <a:bodyPr/>
        <a:lstStyle/>
        <a:p>
          <a:r>
            <a:rPr lang="en-US" dirty="0"/>
            <a:t>Nutritionist</a:t>
          </a:r>
        </a:p>
      </dgm:t>
    </dgm:pt>
    <dgm:pt modelId="{BD719B5D-A25C-4B41-AD8B-434F075F8C6B}" type="parTrans" cxnId="{8092C10A-694F-401B-9D4B-9D7685FD230C}">
      <dgm:prSet/>
      <dgm:spPr/>
      <dgm:t>
        <a:bodyPr/>
        <a:lstStyle/>
        <a:p>
          <a:endParaRPr lang="en-US"/>
        </a:p>
      </dgm:t>
    </dgm:pt>
    <dgm:pt modelId="{5ACF4E8F-5DBE-4993-B160-105D04D790CC}" type="sibTrans" cxnId="{8092C10A-694F-401B-9D4B-9D7685FD230C}">
      <dgm:prSet/>
      <dgm:spPr/>
      <dgm:t>
        <a:bodyPr/>
        <a:lstStyle/>
        <a:p>
          <a:endParaRPr lang="en-US"/>
        </a:p>
      </dgm:t>
    </dgm:pt>
    <dgm:pt modelId="{3F8790C3-CED8-4ACE-9921-81C7D8441DA2}">
      <dgm:prSet phldrT="[Text]"/>
      <dgm:spPr/>
      <dgm:t>
        <a:bodyPr/>
        <a:lstStyle/>
        <a:p>
          <a:r>
            <a:rPr lang="en-US" dirty="0"/>
            <a:t>Orthotist and Prosthetist</a:t>
          </a:r>
        </a:p>
      </dgm:t>
    </dgm:pt>
    <dgm:pt modelId="{42811776-D998-47DA-B38E-58277AED6321}" type="parTrans" cxnId="{5FEE69CC-B5A4-44A5-B5A6-70F04419B9AF}">
      <dgm:prSet/>
      <dgm:spPr/>
      <dgm:t>
        <a:bodyPr/>
        <a:lstStyle/>
        <a:p>
          <a:endParaRPr lang="en-US"/>
        </a:p>
      </dgm:t>
    </dgm:pt>
    <dgm:pt modelId="{AEC72D3B-4A52-4DD1-AAC7-026E97A525CF}" type="sibTrans" cxnId="{5FEE69CC-B5A4-44A5-B5A6-70F04419B9AF}">
      <dgm:prSet/>
      <dgm:spPr/>
      <dgm:t>
        <a:bodyPr/>
        <a:lstStyle/>
        <a:p>
          <a:endParaRPr lang="en-US"/>
        </a:p>
      </dgm:t>
    </dgm:pt>
    <dgm:pt modelId="{26108041-9B5A-4648-A758-5B5C815F34BD}">
      <dgm:prSet phldrT="[Text]"/>
      <dgm:spPr/>
      <dgm:t>
        <a:bodyPr/>
        <a:lstStyle/>
        <a:p>
          <a:r>
            <a:rPr lang="en-US" dirty="0"/>
            <a:t>Occupational Therapist</a:t>
          </a:r>
        </a:p>
      </dgm:t>
    </dgm:pt>
    <dgm:pt modelId="{19633040-4AF8-4ABC-83D5-F25B0A56BB65}" type="parTrans" cxnId="{CE19B61C-0DDB-4ACD-B722-CBF6578A183F}">
      <dgm:prSet/>
      <dgm:spPr/>
      <dgm:t>
        <a:bodyPr/>
        <a:lstStyle/>
        <a:p>
          <a:endParaRPr lang="en-US"/>
        </a:p>
      </dgm:t>
    </dgm:pt>
    <dgm:pt modelId="{2DE11D26-E82C-40A8-9588-3B5DCA46441B}" type="sibTrans" cxnId="{CE19B61C-0DDB-4ACD-B722-CBF6578A183F}">
      <dgm:prSet/>
      <dgm:spPr/>
      <dgm:t>
        <a:bodyPr/>
        <a:lstStyle/>
        <a:p>
          <a:endParaRPr lang="en-US"/>
        </a:p>
      </dgm:t>
    </dgm:pt>
    <dgm:pt modelId="{4B4309C0-BF36-487D-ABFD-ACE2D2EDAF1B}">
      <dgm:prSet phldrT="[Text]"/>
      <dgm:spPr/>
      <dgm:t>
        <a:bodyPr/>
        <a:lstStyle/>
        <a:p>
          <a:r>
            <a:rPr lang="en-US" dirty="0"/>
            <a:t>Radiologist</a:t>
          </a:r>
        </a:p>
      </dgm:t>
    </dgm:pt>
    <dgm:pt modelId="{5CD57361-CAF0-4D7E-A57A-37071935C36B}" type="parTrans" cxnId="{A7597CE6-6D4D-42E3-8FE0-67E1A933A4B3}">
      <dgm:prSet/>
      <dgm:spPr/>
      <dgm:t>
        <a:bodyPr/>
        <a:lstStyle/>
        <a:p>
          <a:endParaRPr lang="en-US"/>
        </a:p>
      </dgm:t>
    </dgm:pt>
    <dgm:pt modelId="{204B2347-85FA-4848-A528-88EB38255ED5}" type="sibTrans" cxnId="{A7597CE6-6D4D-42E3-8FE0-67E1A933A4B3}">
      <dgm:prSet/>
      <dgm:spPr/>
      <dgm:t>
        <a:bodyPr/>
        <a:lstStyle/>
        <a:p>
          <a:endParaRPr lang="en-US"/>
        </a:p>
      </dgm:t>
    </dgm:pt>
    <dgm:pt modelId="{E148DF7A-FE9F-4D07-ACBC-480B4034229B}" type="pres">
      <dgm:prSet presAssocID="{A9999B5C-A050-4852-B13C-D2F0C8C5163C}" presName="Name0" presStyleCnt="0">
        <dgm:presLayoutVars>
          <dgm:chMax val="1"/>
          <dgm:chPref val="1"/>
          <dgm:dir/>
          <dgm:animOne val="branch"/>
          <dgm:animLvl val="lvl"/>
        </dgm:presLayoutVars>
      </dgm:prSet>
      <dgm:spPr/>
    </dgm:pt>
    <dgm:pt modelId="{31BDB68C-2DE3-4358-8B3A-75276199634A}" type="pres">
      <dgm:prSet presAssocID="{FFCBE891-24EE-4E2F-A3E4-6855303A1933}" presName="Parent" presStyleLbl="node0" presStyleIdx="0" presStyleCnt="1" custLinFactNeighborY="2808">
        <dgm:presLayoutVars>
          <dgm:chMax val="6"/>
          <dgm:chPref val="6"/>
        </dgm:presLayoutVars>
      </dgm:prSet>
      <dgm:spPr/>
    </dgm:pt>
    <dgm:pt modelId="{D4E7D5F0-EC7E-4BB2-BCA5-A610B28010E6}" type="pres">
      <dgm:prSet presAssocID="{E4125DCC-0965-415D-938B-4A0A81D4EB52}" presName="Accent1" presStyleCnt="0"/>
      <dgm:spPr/>
    </dgm:pt>
    <dgm:pt modelId="{DDF94B03-B239-4D32-944E-222A96D69C36}" type="pres">
      <dgm:prSet presAssocID="{E4125DCC-0965-415D-938B-4A0A81D4EB52}" presName="Accent" presStyleLbl="bgShp" presStyleIdx="0" presStyleCnt="6"/>
      <dgm:spPr/>
    </dgm:pt>
    <dgm:pt modelId="{5E81F2E3-BCDE-4306-8C3F-B8D7887D20E9}" type="pres">
      <dgm:prSet presAssocID="{E4125DCC-0965-415D-938B-4A0A81D4EB52}" presName="Child1" presStyleLbl="node1" presStyleIdx="0" presStyleCnt="6">
        <dgm:presLayoutVars>
          <dgm:chMax val="0"/>
          <dgm:chPref val="0"/>
          <dgm:bulletEnabled val="1"/>
        </dgm:presLayoutVars>
      </dgm:prSet>
      <dgm:spPr/>
    </dgm:pt>
    <dgm:pt modelId="{AA50E651-AC2A-4E59-AE31-96CBA1FC496C}" type="pres">
      <dgm:prSet presAssocID="{1446C14C-D3C9-42B7-BDF1-0DAD0AB98663}" presName="Accent2" presStyleCnt="0"/>
      <dgm:spPr/>
    </dgm:pt>
    <dgm:pt modelId="{4BBDF187-F0DC-4B55-9856-1FF432CC9FD2}" type="pres">
      <dgm:prSet presAssocID="{1446C14C-D3C9-42B7-BDF1-0DAD0AB98663}" presName="Accent" presStyleLbl="bgShp" presStyleIdx="1" presStyleCnt="6"/>
      <dgm:spPr/>
    </dgm:pt>
    <dgm:pt modelId="{39FFCD6C-4212-476A-ADCC-555DE2D7D4CA}" type="pres">
      <dgm:prSet presAssocID="{1446C14C-D3C9-42B7-BDF1-0DAD0AB98663}" presName="Child2" presStyleLbl="node1" presStyleIdx="1" presStyleCnt="6">
        <dgm:presLayoutVars>
          <dgm:chMax val="0"/>
          <dgm:chPref val="0"/>
          <dgm:bulletEnabled val="1"/>
        </dgm:presLayoutVars>
      </dgm:prSet>
      <dgm:spPr/>
    </dgm:pt>
    <dgm:pt modelId="{2E19C2B7-3788-41B9-82BE-405CD8FCFB72}" type="pres">
      <dgm:prSet presAssocID="{773F58DE-E2C4-4B0A-9744-9B04255C8772}" presName="Accent3" presStyleCnt="0"/>
      <dgm:spPr/>
    </dgm:pt>
    <dgm:pt modelId="{720DBF92-4D10-4890-8CDB-EF3D4604EF2F}" type="pres">
      <dgm:prSet presAssocID="{773F58DE-E2C4-4B0A-9744-9B04255C8772}" presName="Accent" presStyleLbl="bgShp" presStyleIdx="2" presStyleCnt="6"/>
      <dgm:spPr/>
    </dgm:pt>
    <dgm:pt modelId="{2CF21523-A2FD-4228-81E6-0ACB6D4EECE9}" type="pres">
      <dgm:prSet presAssocID="{773F58DE-E2C4-4B0A-9744-9B04255C8772}" presName="Child3" presStyleLbl="node1" presStyleIdx="2" presStyleCnt="6">
        <dgm:presLayoutVars>
          <dgm:chMax val="0"/>
          <dgm:chPref val="0"/>
          <dgm:bulletEnabled val="1"/>
        </dgm:presLayoutVars>
      </dgm:prSet>
      <dgm:spPr/>
    </dgm:pt>
    <dgm:pt modelId="{3309C111-1467-4BBD-92AD-3FCBB8DA1528}" type="pres">
      <dgm:prSet presAssocID="{3F8790C3-CED8-4ACE-9921-81C7D8441DA2}" presName="Accent4" presStyleCnt="0"/>
      <dgm:spPr/>
    </dgm:pt>
    <dgm:pt modelId="{42B9F4D1-EA4F-47E3-A886-E85FD39C5A25}" type="pres">
      <dgm:prSet presAssocID="{3F8790C3-CED8-4ACE-9921-81C7D8441DA2}" presName="Accent" presStyleLbl="bgShp" presStyleIdx="3" presStyleCnt="6"/>
      <dgm:spPr/>
    </dgm:pt>
    <dgm:pt modelId="{39C01533-E570-40D8-972D-7C571603ABD6}" type="pres">
      <dgm:prSet presAssocID="{3F8790C3-CED8-4ACE-9921-81C7D8441DA2}" presName="Child4" presStyleLbl="node1" presStyleIdx="3" presStyleCnt="6">
        <dgm:presLayoutVars>
          <dgm:chMax val="0"/>
          <dgm:chPref val="0"/>
          <dgm:bulletEnabled val="1"/>
        </dgm:presLayoutVars>
      </dgm:prSet>
      <dgm:spPr/>
    </dgm:pt>
    <dgm:pt modelId="{56D62BBD-0197-4E9A-94BD-272C997190C6}" type="pres">
      <dgm:prSet presAssocID="{26108041-9B5A-4648-A758-5B5C815F34BD}" presName="Accent5" presStyleCnt="0"/>
      <dgm:spPr/>
    </dgm:pt>
    <dgm:pt modelId="{EB04F96F-E39E-4DFA-833A-5BCE20557F04}" type="pres">
      <dgm:prSet presAssocID="{26108041-9B5A-4648-A758-5B5C815F34BD}" presName="Accent" presStyleLbl="bgShp" presStyleIdx="4" presStyleCnt="6"/>
      <dgm:spPr/>
    </dgm:pt>
    <dgm:pt modelId="{CBECB361-0323-4D45-AF6C-4B03833E0BB4}" type="pres">
      <dgm:prSet presAssocID="{26108041-9B5A-4648-A758-5B5C815F34BD}" presName="Child5" presStyleLbl="node1" presStyleIdx="4" presStyleCnt="6" custLinFactNeighborY="4054">
        <dgm:presLayoutVars>
          <dgm:chMax val="0"/>
          <dgm:chPref val="0"/>
          <dgm:bulletEnabled val="1"/>
        </dgm:presLayoutVars>
      </dgm:prSet>
      <dgm:spPr/>
    </dgm:pt>
    <dgm:pt modelId="{DA60AC2F-5D98-4E52-8F7A-3ACDB58108F6}" type="pres">
      <dgm:prSet presAssocID="{4B4309C0-BF36-487D-ABFD-ACE2D2EDAF1B}" presName="Accent6" presStyleCnt="0"/>
      <dgm:spPr/>
    </dgm:pt>
    <dgm:pt modelId="{B7B731BC-4F45-4329-9D81-E50E50407545}" type="pres">
      <dgm:prSet presAssocID="{4B4309C0-BF36-487D-ABFD-ACE2D2EDAF1B}" presName="Accent" presStyleLbl="bgShp" presStyleIdx="5" presStyleCnt="6"/>
      <dgm:spPr/>
    </dgm:pt>
    <dgm:pt modelId="{BC50D56B-8411-4A52-8736-6086D7D37388}" type="pres">
      <dgm:prSet presAssocID="{4B4309C0-BF36-487D-ABFD-ACE2D2EDAF1B}" presName="Child6" presStyleLbl="node1" presStyleIdx="5" presStyleCnt="6">
        <dgm:presLayoutVars>
          <dgm:chMax val="0"/>
          <dgm:chPref val="0"/>
          <dgm:bulletEnabled val="1"/>
        </dgm:presLayoutVars>
      </dgm:prSet>
      <dgm:spPr/>
    </dgm:pt>
  </dgm:ptLst>
  <dgm:cxnLst>
    <dgm:cxn modelId="{8092C10A-694F-401B-9D4B-9D7685FD230C}" srcId="{FFCBE891-24EE-4E2F-A3E4-6855303A1933}" destId="{773F58DE-E2C4-4B0A-9744-9B04255C8772}" srcOrd="2" destOrd="0" parTransId="{BD719B5D-A25C-4B41-AD8B-434F075F8C6B}" sibTransId="{5ACF4E8F-5DBE-4993-B160-105D04D790CC}"/>
    <dgm:cxn modelId="{CE19B61C-0DDB-4ACD-B722-CBF6578A183F}" srcId="{FFCBE891-24EE-4E2F-A3E4-6855303A1933}" destId="{26108041-9B5A-4648-A758-5B5C815F34BD}" srcOrd="4" destOrd="0" parTransId="{19633040-4AF8-4ABC-83D5-F25B0A56BB65}" sibTransId="{2DE11D26-E82C-40A8-9588-3B5DCA46441B}"/>
    <dgm:cxn modelId="{04D2A223-21E7-44BC-84C6-6FFD81D02A7B}" type="presOf" srcId="{FFCBE891-24EE-4E2F-A3E4-6855303A1933}" destId="{31BDB68C-2DE3-4358-8B3A-75276199634A}" srcOrd="0" destOrd="0" presId="urn:microsoft.com/office/officeart/2011/layout/HexagonRadial"/>
    <dgm:cxn modelId="{80D24A4A-D412-4F6C-A1D9-247398837E9A}" type="presOf" srcId="{E4125DCC-0965-415D-938B-4A0A81D4EB52}" destId="{5E81F2E3-BCDE-4306-8C3F-B8D7887D20E9}" srcOrd="0" destOrd="0" presId="urn:microsoft.com/office/officeart/2011/layout/HexagonRadial"/>
    <dgm:cxn modelId="{A6D1D270-D050-480E-BC1D-DF3423B7987F}" type="presOf" srcId="{26108041-9B5A-4648-A758-5B5C815F34BD}" destId="{CBECB361-0323-4D45-AF6C-4B03833E0BB4}" srcOrd="0" destOrd="0" presId="urn:microsoft.com/office/officeart/2011/layout/HexagonRadial"/>
    <dgm:cxn modelId="{1D440D79-F0C1-4048-A410-F15A94299B12}" type="presOf" srcId="{4B4309C0-BF36-487D-ABFD-ACE2D2EDAF1B}" destId="{BC50D56B-8411-4A52-8736-6086D7D37388}" srcOrd="0" destOrd="0" presId="urn:microsoft.com/office/officeart/2011/layout/HexagonRadial"/>
    <dgm:cxn modelId="{50A8C69A-A7B5-4B35-8B3A-EB2B85C110F3}" type="presOf" srcId="{773F58DE-E2C4-4B0A-9744-9B04255C8772}" destId="{2CF21523-A2FD-4228-81E6-0ACB6D4EECE9}" srcOrd="0" destOrd="0" presId="urn:microsoft.com/office/officeart/2011/layout/HexagonRadial"/>
    <dgm:cxn modelId="{C153C3A9-1AD4-43B2-8808-8322E3D5F849}" srcId="{FFCBE891-24EE-4E2F-A3E4-6855303A1933}" destId="{E4125DCC-0965-415D-938B-4A0A81D4EB52}" srcOrd="0" destOrd="0" parTransId="{AD097636-6EFB-4B4B-AC42-D047B474721F}" sibTransId="{56F46FAF-A83A-455F-9D84-DF4CC3035451}"/>
    <dgm:cxn modelId="{F6C879AF-39C2-4D1F-AD51-C0AD8D8BCF0A}" type="presOf" srcId="{3F8790C3-CED8-4ACE-9921-81C7D8441DA2}" destId="{39C01533-E570-40D8-972D-7C571603ABD6}" srcOrd="0" destOrd="0" presId="urn:microsoft.com/office/officeart/2011/layout/HexagonRadial"/>
    <dgm:cxn modelId="{5FEE69CC-B5A4-44A5-B5A6-70F04419B9AF}" srcId="{FFCBE891-24EE-4E2F-A3E4-6855303A1933}" destId="{3F8790C3-CED8-4ACE-9921-81C7D8441DA2}" srcOrd="3" destOrd="0" parTransId="{42811776-D998-47DA-B38E-58277AED6321}" sibTransId="{AEC72D3B-4A52-4DD1-AAC7-026E97A525CF}"/>
    <dgm:cxn modelId="{B08FB9D6-01B9-4DE7-AE67-4C38F3C90FAB}" type="presOf" srcId="{1446C14C-D3C9-42B7-BDF1-0DAD0AB98663}" destId="{39FFCD6C-4212-476A-ADCC-555DE2D7D4CA}" srcOrd="0" destOrd="0" presId="urn:microsoft.com/office/officeart/2011/layout/HexagonRadial"/>
    <dgm:cxn modelId="{A7597CE6-6D4D-42E3-8FE0-67E1A933A4B3}" srcId="{FFCBE891-24EE-4E2F-A3E4-6855303A1933}" destId="{4B4309C0-BF36-487D-ABFD-ACE2D2EDAF1B}" srcOrd="5" destOrd="0" parTransId="{5CD57361-CAF0-4D7E-A57A-37071935C36B}" sibTransId="{204B2347-85FA-4848-A528-88EB38255ED5}"/>
    <dgm:cxn modelId="{D6984AEB-C043-431F-B03B-F12F32ADD13F}" type="presOf" srcId="{A9999B5C-A050-4852-B13C-D2F0C8C5163C}" destId="{E148DF7A-FE9F-4D07-ACBC-480B4034229B}" srcOrd="0" destOrd="0" presId="urn:microsoft.com/office/officeart/2011/layout/HexagonRadial"/>
    <dgm:cxn modelId="{23D98BED-72A5-400C-9C63-739E62436F89}" srcId="{FFCBE891-24EE-4E2F-A3E4-6855303A1933}" destId="{1446C14C-D3C9-42B7-BDF1-0DAD0AB98663}" srcOrd="1" destOrd="0" parTransId="{AB1D4174-E76A-41E2-A38A-4402B19D6F88}" sibTransId="{4EF0F8F5-405C-4D2B-AD9D-A29EDF7CCEF8}"/>
    <dgm:cxn modelId="{0301F7EE-6414-44B7-B485-6B767610FBD0}" srcId="{A9999B5C-A050-4852-B13C-D2F0C8C5163C}" destId="{FFCBE891-24EE-4E2F-A3E4-6855303A1933}" srcOrd="0" destOrd="0" parTransId="{D632B3C4-B5AD-4523-9932-67A574554205}" sibTransId="{144FF5F9-FD42-4386-9EDF-EDE88512A62F}"/>
    <dgm:cxn modelId="{3913B846-D2FB-486B-8E09-6520DF1954FA}" type="presParOf" srcId="{E148DF7A-FE9F-4D07-ACBC-480B4034229B}" destId="{31BDB68C-2DE3-4358-8B3A-75276199634A}" srcOrd="0" destOrd="0" presId="urn:microsoft.com/office/officeart/2011/layout/HexagonRadial"/>
    <dgm:cxn modelId="{FA0C024E-FD3C-4C26-83BB-9BA4053F333C}" type="presParOf" srcId="{E148DF7A-FE9F-4D07-ACBC-480B4034229B}" destId="{D4E7D5F0-EC7E-4BB2-BCA5-A610B28010E6}" srcOrd="1" destOrd="0" presId="urn:microsoft.com/office/officeart/2011/layout/HexagonRadial"/>
    <dgm:cxn modelId="{63AB0318-C1B5-4C02-90A1-326DE8A33D9B}" type="presParOf" srcId="{D4E7D5F0-EC7E-4BB2-BCA5-A610B28010E6}" destId="{DDF94B03-B239-4D32-944E-222A96D69C36}" srcOrd="0" destOrd="0" presId="urn:microsoft.com/office/officeart/2011/layout/HexagonRadial"/>
    <dgm:cxn modelId="{82D30A98-3A0B-48EA-B5D4-8A17EFCB45B8}" type="presParOf" srcId="{E148DF7A-FE9F-4D07-ACBC-480B4034229B}" destId="{5E81F2E3-BCDE-4306-8C3F-B8D7887D20E9}" srcOrd="2" destOrd="0" presId="urn:microsoft.com/office/officeart/2011/layout/HexagonRadial"/>
    <dgm:cxn modelId="{68DADAD7-E6ED-41DA-9050-B70257890F97}" type="presParOf" srcId="{E148DF7A-FE9F-4D07-ACBC-480B4034229B}" destId="{AA50E651-AC2A-4E59-AE31-96CBA1FC496C}" srcOrd="3" destOrd="0" presId="urn:microsoft.com/office/officeart/2011/layout/HexagonRadial"/>
    <dgm:cxn modelId="{A676C66D-CCC4-47F3-B1C2-F8A488B2389E}" type="presParOf" srcId="{AA50E651-AC2A-4E59-AE31-96CBA1FC496C}" destId="{4BBDF187-F0DC-4B55-9856-1FF432CC9FD2}" srcOrd="0" destOrd="0" presId="urn:microsoft.com/office/officeart/2011/layout/HexagonRadial"/>
    <dgm:cxn modelId="{DECDCD67-3FF5-4C3E-A749-D6097E90B161}" type="presParOf" srcId="{E148DF7A-FE9F-4D07-ACBC-480B4034229B}" destId="{39FFCD6C-4212-476A-ADCC-555DE2D7D4CA}" srcOrd="4" destOrd="0" presId="urn:microsoft.com/office/officeart/2011/layout/HexagonRadial"/>
    <dgm:cxn modelId="{C6963954-D67A-4707-8C03-77DDC788B12A}" type="presParOf" srcId="{E148DF7A-FE9F-4D07-ACBC-480B4034229B}" destId="{2E19C2B7-3788-41B9-82BE-405CD8FCFB72}" srcOrd="5" destOrd="0" presId="urn:microsoft.com/office/officeart/2011/layout/HexagonRadial"/>
    <dgm:cxn modelId="{40E41142-FD81-4690-94E5-C09D66866306}" type="presParOf" srcId="{2E19C2B7-3788-41B9-82BE-405CD8FCFB72}" destId="{720DBF92-4D10-4890-8CDB-EF3D4604EF2F}" srcOrd="0" destOrd="0" presId="urn:microsoft.com/office/officeart/2011/layout/HexagonRadial"/>
    <dgm:cxn modelId="{490C7965-40EC-4BDB-B04B-44F17D62E588}" type="presParOf" srcId="{E148DF7A-FE9F-4D07-ACBC-480B4034229B}" destId="{2CF21523-A2FD-4228-81E6-0ACB6D4EECE9}" srcOrd="6" destOrd="0" presId="urn:microsoft.com/office/officeart/2011/layout/HexagonRadial"/>
    <dgm:cxn modelId="{2092C17F-B57C-499D-8A14-5C4CBD87E6EE}" type="presParOf" srcId="{E148DF7A-FE9F-4D07-ACBC-480B4034229B}" destId="{3309C111-1467-4BBD-92AD-3FCBB8DA1528}" srcOrd="7" destOrd="0" presId="urn:microsoft.com/office/officeart/2011/layout/HexagonRadial"/>
    <dgm:cxn modelId="{B5A5D33E-2F64-487D-9B0E-94EF340EAF76}" type="presParOf" srcId="{3309C111-1467-4BBD-92AD-3FCBB8DA1528}" destId="{42B9F4D1-EA4F-47E3-A886-E85FD39C5A25}" srcOrd="0" destOrd="0" presId="urn:microsoft.com/office/officeart/2011/layout/HexagonRadial"/>
    <dgm:cxn modelId="{24CBE19A-F25C-4303-8C68-5A3BF7D17B12}" type="presParOf" srcId="{E148DF7A-FE9F-4D07-ACBC-480B4034229B}" destId="{39C01533-E570-40D8-972D-7C571603ABD6}" srcOrd="8" destOrd="0" presId="urn:microsoft.com/office/officeart/2011/layout/HexagonRadial"/>
    <dgm:cxn modelId="{007E5B2B-3E88-40BD-8B09-E33C83C7E12D}" type="presParOf" srcId="{E148DF7A-FE9F-4D07-ACBC-480B4034229B}" destId="{56D62BBD-0197-4E9A-94BD-272C997190C6}" srcOrd="9" destOrd="0" presId="urn:microsoft.com/office/officeart/2011/layout/HexagonRadial"/>
    <dgm:cxn modelId="{D7DC84B3-8D51-482B-B8D1-1758AC72E7FE}" type="presParOf" srcId="{56D62BBD-0197-4E9A-94BD-272C997190C6}" destId="{EB04F96F-E39E-4DFA-833A-5BCE20557F04}" srcOrd="0" destOrd="0" presId="urn:microsoft.com/office/officeart/2011/layout/HexagonRadial"/>
    <dgm:cxn modelId="{AF7603C4-7D2C-4C9F-89F8-E1CF33412E17}" type="presParOf" srcId="{E148DF7A-FE9F-4D07-ACBC-480B4034229B}" destId="{CBECB361-0323-4D45-AF6C-4B03833E0BB4}" srcOrd="10" destOrd="0" presId="urn:microsoft.com/office/officeart/2011/layout/HexagonRadial"/>
    <dgm:cxn modelId="{538E8A8E-10C5-4941-96F8-E769E750DFBF}" type="presParOf" srcId="{E148DF7A-FE9F-4D07-ACBC-480B4034229B}" destId="{DA60AC2F-5D98-4E52-8F7A-3ACDB58108F6}" srcOrd="11" destOrd="0" presId="urn:microsoft.com/office/officeart/2011/layout/HexagonRadial"/>
    <dgm:cxn modelId="{A60AD94F-3BFB-4CD2-AAA0-3F895AF00BD5}" type="presParOf" srcId="{DA60AC2F-5D98-4E52-8F7A-3ACDB58108F6}" destId="{B7B731BC-4F45-4329-9D81-E50E50407545}" srcOrd="0" destOrd="0" presId="urn:microsoft.com/office/officeart/2011/layout/HexagonRadial"/>
    <dgm:cxn modelId="{58DBB424-7EBF-41A5-8427-D1FB228A4A5D}" type="presParOf" srcId="{E148DF7A-FE9F-4D07-ACBC-480B4034229B}" destId="{BC50D56B-8411-4A52-8736-6086D7D3738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999B5C-A050-4852-B13C-D2F0C8C5163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FCBE891-24EE-4E2F-A3E4-6855303A1933}">
      <dgm:prSet phldrT="[Text]" custT="1"/>
      <dgm:spPr/>
      <dgm:t>
        <a:bodyPr/>
        <a:lstStyle/>
        <a:p>
          <a:r>
            <a:rPr lang="en-US" sz="2000" dirty="0"/>
            <a:t>Love to Write</a:t>
          </a:r>
        </a:p>
      </dgm:t>
    </dgm:pt>
    <dgm:pt modelId="{D632B3C4-B5AD-4523-9932-67A574554205}" type="parTrans" cxnId="{0301F7EE-6414-44B7-B485-6B767610FBD0}">
      <dgm:prSet/>
      <dgm:spPr/>
      <dgm:t>
        <a:bodyPr/>
        <a:lstStyle/>
        <a:p>
          <a:endParaRPr lang="en-US"/>
        </a:p>
      </dgm:t>
    </dgm:pt>
    <dgm:pt modelId="{144FF5F9-FD42-4386-9EDF-EDE88512A62F}" type="sibTrans" cxnId="{0301F7EE-6414-44B7-B485-6B767610FBD0}">
      <dgm:prSet/>
      <dgm:spPr/>
      <dgm:t>
        <a:bodyPr/>
        <a:lstStyle/>
        <a:p>
          <a:endParaRPr lang="en-US"/>
        </a:p>
      </dgm:t>
    </dgm:pt>
    <dgm:pt modelId="{E4125DCC-0965-415D-938B-4A0A81D4EB52}">
      <dgm:prSet phldrT="[Text]" custT="1"/>
      <dgm:spPr/>
      <dgm:t>
        <a:bodyPr/>
        <a:lstStyle/>
        <a:p>
          <a:r>
            <a:rPr lang="en-US" sz="1600" dirty="0"/>
            <a:t>Technical Writer or Grant Writer</a:t>
          </a:r>
        </a:p>
      </dgm:t>
    </dgm:pt>
    <dgm:pt modelId="{AD097636-6EFB-4B4B-AC42-D047B474721F}" type="parTrans" cxnId="{C153C3A9-1AD4-43B2-8808-8322E3D5F849}">
      <dgm:prSet/>
      <dgm:spPr/>
      <dgm:t>
        <a:bodyPr/>
        <a:lstStyle/>
        <a:p>
          <a:endParaRPr lang="en-US"/>
        </a:p>
      </dgm:t>
    </dgm:pt>
    <dgm:pt modelId="{56F46FAF-A83A-455F-9D84-DF4CC3035451}" type="sibTrans" cxnId="{C153C3A9-1AD4-43B2-8808-8322E3D5F849}">
      <dgm:prSet/>
      <dgm:spPr/>
      <dgm:t>
        <a:bodyPr/>
        <a:lstStyle/>
        <a:p>
          <a:endParaRPr lang="en-US"/>
        </a:p>
      </dgm:t>
    </dgm:pt>
    <dgm:pt modelId="{1446C14C-D3C9-42B7-BDF1-0DAD0AB98663}">
      <dgm:prSet phldrT="[Text]" custT="1"/>
      <dgm:spPr/>
      <dgm:t>
        <a:bodyPr/>
        <a:lstStyle/>
        <a:p>
          <a:r>
            <a:rPr lang="en-US" sz="1800" dirty="0"/>
            <a:t>Teacher</a:t>
          </a:r>
        </a:p>
      </dgm:t>
    </dgm:pt>
    <dgm:pt modelId="{AB1D4174-E76A-41E2-A38A-4402B19D6F88}" type="parTrans" cxnId="{23D98BED-72A5-400C-9C63-739E62436F89}">
      <dgm:prSet/>
      <dgm:spPr/>
      <dgm:t>
        <a:bodyPr/>
        <a:lstStyle/>
        <a:p>
          <a:endParaRPr lang="en-US"/>
        </a:p>
      </dgm:t>
    </dgm:pt>
    <dgm:pt modelId="{4EF0F8F5-405C-4D2B-AD9D-A29EDF7CCEF8}" type="sibTrans" cxnId="{23D98BED-72A5-400C-9C63-739E62436F89}">
      <dgm:prSet/>
      <dgm:spPr/>
      <dgm:t>
        <a:bodyPr/>
        <a:lstStyle/>
        <a:p>
          <a:endParaRPr lang="en-US"/>
        </a:p>
      </dgm:t>
    </dgm:pt>
    <dgm:pt modelId="{773F58DE-E2C4-4B0A-9744-9B04255C8772}">
      <dgm:prSet phldrT="[Text]" custT="1"/>
      <dgm:spPr/>
      <dgm:t>
        <a:bodyPr/>
        <a:lstStyle/>
        <a:p>
          <a:r>
            <a:rPr lang="en-US" sz="1600" dirty="0"/>
            <a:t>Copy Writers/</a:t>
          </a:r>
        </a:p>
        <a:p>
          <a:r>
            <a:rPr lang="en-US" sz="1600" dirty="0"/>
            <a:t>Marketing</a:t>
          </a:r>
        </a:p>
      </dgm:t>
    </dgm:pt>
    <dgm:pt modelId="{BD719B5D-A25C-4B41-AD8B-434F075F8C6B}" type="parTrans" cxnId="{8092C10A-694F-401B-9D4B-9D7685FD230C}">
      <dgm:prSet/>
      <dgm:spPr/>
      <dgm:t>
        <a:bodyPr/>
        <a:lstStyle/>
        <a:p>
          <a:endParaRPr lang="en-US"/>
        </a:p>
      </dgm:t>
    </dgm:pt>
    <dgm:pt modelId="{5ACF4E8F-5DBE-4993-B160-105D04D790CC}" type="sibTrans" cxnId="{8092C10A-694F-401B-9D4B-9D7685FD230C}">
      <dgm:prSet/>
      <dgm:spPr/>
      <dgm:t>
        <a:bodyPr/>
        <a:lstStyle/>
        <a:p>
          <a:endParaRPr lang="en-US"/>
        </a:p>
      </dgm:t>
    </dgm:pt>
    <dgm:pt modelId="{3F8790C3-CED8-4ACE-9921-81C7D8441DA2}">
      <dgm:prSet phldrT="[Text]" custT="1"/>
      <dgm:spPr/>
      <dgm:t>
        <a:bodyPr/>
        <a:lstStyle/>
        <a:p>
          <a:r>
            <a:rPr lang="en-US" sz="1800" dirty="0"/>
            <a:t>Public Relation/Fund Raising</a:t>
          </a:r>
        </a:p>
      </dgm:t>
    </dgm:pt>
    <dgm:pt modelId="{42811776-D998-47DA-B38E-58277AED6321}" type="parTrans" cxnId="{5FEE69CC-B5A4-44A5-B5A6-70F04419B9AF}">
      <dgm:prSet/>
      <dgm:spPr/>
      <dgm:t>
        <a:bodyPr/>
        <a:lstStyle/>
        <a:p>
          <a:endParaRPr lang="en-US"/>
        </a:p>
      </dgm:t>
    </dgm:pt>
    <dgm:pt modelId="{AEC72D3B-4A52-4DD1-AAC7-026E97A525CF}" type="sibTrans" cxnId="{5FEE69CC-B5A4-44A5-B5A6-70F04419B9AF}">
      <dgm:prSet/>
      <dgm:spPr/>
      <dgm:t>
        <a:bodyPr/>
        <a:lstStyle/>
        <a:p>
          <a:endParaRPr lang="en-US"/>
        </a:p>
      </dgm:t>
    </dgm:pt>
    <dgm:pt modelId="{26108041-9B5A-4648-A758-5B5C815F34BD}">
      <dgm:prSet phldrT="[Text]" custT="1"/>
      <dgm:spPr/>
      <dgm:t>
        <a:bodyPr/>
        <a:lstStyle/>
        <a:p>
          <a:r>
            <a:rPr lang="en-US" sz="1600" dirty="0"/>
            <a:t>Industrial</a:t>
          </a:r>
          <a:r>
            <a:rPr lang="en-US" sz="1600" baseline="0" dirty="0"/>
            <a:t> </a:t>
          </a:r>
          <a:r>
            <a:rPr lang="en-US" sz="1600" baseline="0" dirty="0" err="1"/>
            <a:t>Psycholog-ist</a:t>
          </a:r>
          <a:endParaRPr lang="en-US" sz="1600" dirty="0"/>
        </a:p>
      </dgm:t>
    </dgm:pt>
    <dgm:pt modelId="{19633040-4AF8-4ABC-83D5-F25B0A56BB65}" type="parTrans" cxnId="{CE19B61C-0DDB-4ACD-B722-CBF6578A183F}">
      <dgm:prSet/>
      <dgm:spPr/>
      <dgm:t>
        <a:bodyPr/>
        <a:lstStyle/>
        <a:p>
          <a:endParaRPr lang="en-US"/>
        </a:p>
      </dgm:t>
    </dgm:pt>
    <dgm:pt modelId="{2DE11D26-E82C-40A8-9588-3B5DCA46441B}" type="sibTrans" cxnId="{CE19B61C-0DDB-4ACD-B722-CBF6578A183F}">
      <dgm:prSet/>
      <dgm:spPr/>
      <dgm:t>
        <a:bodyPr/>
        <a:lstStyle/>
        <a:p>
          <a:endParaRPr lang="en-US"/>
        </a:p>
      </dgm:t>
    </dgm:pt>
    <dgm:pt modelId="{4B4309C0-BF36-487D-ABFD-ACE2D2EDAF1B}">
      <dgm:prSet phldrT="[Text]"/>
      <dgm:spPr/>
      <dgm:t>
        <a:bodyPr/>
        <a:lstStyle/>
        <a:p>
          <a:r>
            <a:rPr lang="en-US" dirty="0"/>
            <a:t>Journalist</a:t>
          </a:r>
        </a:p>
      </dgm:t>
    </dgm:pt>
    <dgm:pt modelId="{5CD57361-CAF0-4D7E-A57A-37071935C36B}" type="parTrans" cxnId="{A7597CE6-6D4D-42E3-8FE0-67E1A933A4B3}">
      <dgm:prSet/>
      <dgm:spPr/>
      <dgm:t>
        <a:bodyPr/>
        <a:lstStyle/>
        <a:p>
          <a:endParaRPr lang="en-US"/>
        </a:p>
      </dgm:t>
    </dgm:pt>
    <dgm:pt modelId="{204B2347-85FA-4848-A528-88EB38255ED5}" type="sibTrans" cxnId="{A7597CE6-6D4D-42E3-8FE0-67E1A933A4B3}">
      <dgm:prSet/>
      <dgm:spPr/>
      <dgm:t>
        <a:bodyPr/>
        <a:lstStyle/>
        <a:p>
          <a:endParaRPr lang="en-US"/>
        </a:p>
      </dgm:t>
    </dgm:pt>
    <dgm:pt modelId="{E148DF7A-FE9F-4D07-ACBC-480B4034229B}" type="pres">
      <dgm:prSet presAssocID="{A9999B5C-A050-4852-B13C-D2F0C8C5163C}" presName="Name0" presStyleCnt="0">
        <dgm:presLayoutVars>
          <dgm:chMax val="1"/>
          <dgm:chPref val="1"/>
          <dgm:dir/>
          <dgm:animOne val="branch"/>
          <dgm:animLvl val="lvl"/>
        </dgm:presLayoutVars>
      </dgm:prSet>
      <dgm:spPr/>
    </dgm:pt>
    <dgm:pt modelId="{31BDB68C-2DE3-4358-8B3A-75276199634A}" type="pres">
      <dgm:prSet presAssocID="{FFCBE891-24EE-4E2F-A3E4-6855303A1933}" presName="Parent" presStyleLbl="node0" presStyleIdx="0" presStyleCnt="1" custLinFactNeighborY="2808">
        <dgm:presLayoutVars>
          <dgm:chMax val="6"/>
          <dgm:chPref val="6"/>
        </dgm:presLayoutVars>
      </dgm:prSet>
      <dgm:spPr/>
    </dgm:pt>
    <dgm:pt modelId="{D4E7D5F0-EC7E-4BB2-BCA5-A610B28010E6}" type="pres">
      <dgm:prSet presAssocID="{E4125DCC-0965-415D-938B-4A0A81D4EB52}" presName="Accent1" presStyleCnt="0"/>
      <dgm:spPr/>
    </dgm:pt>
    <dgm:pt modelId="{DDF94B03-B239-4D32-944E-222A96D69C36}" type="pres">
      <dgm:prSet presAssocID="{E4125DCC-0965-415D-938B-4A0A81D4EB52}" presName="Accent" presStyleLbl="bgShp" presStyleIdx="0" presStyleCnt="6"/>
      <dgm:spPr/>
    </dgm:pt>
    <dgm:pt modelId="{5E81F2E3-BCDE-4306-8C3F-B8D7887D20E9}" type="pres">
      <dgm:prSet presAssocID="{E4125DCC-0965-415D-938B-4A0A81D4EB52}" presName="Child1" presStyleLbl="node1" presStyleIdx="0" presStyleCnt="6">
        <dgm:presLayoutVars>
          <dgm:chMax val="0"/>
          <dgm:chPref val="0"/>
          <dgm:bulletEnabled val="1"/>
        </dgm:presLayoutVars>
      </dgm:prSet>
      <dgm:spPr/>
    </dgm:pt>
    <dgm:pt modelId="{AA50E651-AC2A-4E59-AE31-96CBA1FC496C}" type="pres">
      <dgm:prSet presAssocID="{1446C14C-D3C9-42B7-BDF1-0DAD0AB98663}" presName="Accent2" presStyleCnt="0"/>
      <dgm:spPr/>
    </dgm:pt>
    <dgm:pt modelId="{4BBDF187-F0DC-4B55-9856-1FF432CC9FD2}" type="pres">
      <dgm:prSet presAssocID="{1446C14C-D3C9-42B7-BDF1-0DAD0AB98663}" presName="Accent" presStyleLbl="bgShp" presStyleIdx="1" presStyleCnt="6"/>
      <dgm:spPr/>
    </dgm:pt>
    <dgm:pt modelId="{39FFCD6C-4212-476A-ADCC-555DE2D7D4CA}" type="pres">
      <dgm:prSet presAssocID="{1446C14C-D3C9-42B7-BDF1-0DAD0AB98663}" presName="Child2" presStyleLbl="node1" presStyleIdx="1" presStyleCnt="6">
        <dgm:presLayoutVars>
          <dgm:chMax val="0"/>
          <dgm:chPref val="0"/>
          <dgm:bulletEnabled val="1"/>
        </dgm:presLayoutVars>
      </dgm:prSet>
      <dgm:spPr/>
    </dgm:pt>
    <dgm:pt modelId="{2E19C2B7-3788-41B9-82BE-405CD8FCFB72}" type="pres">
      <dgm:prSet presAssocID="{773F58DE-E2C4-4B0A-9744-9B04255C8772}" presName="Accent3" presStyleCnt="0"/>
      <dgm:spPr/>
    </dgm:pt>
    <dgm:pt modelId="{720DBF92-4D10-4890-8CDB-EF3D4604EF2F}" type="pres">
      <dgm:prSet presAssocID="{773F58DE-E2C4-4B0A-9744-9B04255C8772}" presName="Accent" presStyleLbl="bgShp" presStyleIdx="2" presStyleCnt="6"/>
      <dgm:spPr/>
    </dgm:pt>
    <dgm:pt modelId="{2CF21523-A2FD-4228-81E6-0ACB6D4EECE9}" type="pres">
      <dgm:prSet presAssocID="{773F58DE-E2C4-4B0A-9744-9B04255C8772}" presName="Child3" presStyleLbl="node1" presStyleIdx="2" presStyleCnt="6">
        <dgm:presLayoutVars>
          <dgm:chMax val="0"/>
          <dgm:chPref val="0"/>
          <dgm:bulletEnabled val="1"/>
        </dgm:presLayoutVars>
      </dgm:prSet>
      <dgm:spPr/>
    </dgm:pt>
    <dgm:pt modelId="{3309C111-1467-4BBD-92AD-3FCBB8DA1528}" type="pres">
      <dgm:prSet presAssocID="{3F8790C3-CED8-4ACE-9921-81C7D8441DA2}" presName="Accent4" presStyleCnt="0"/>
      <dgm:spPr/>
    </dgm:pt>
    <dgm:pt modelId="{42B9F4D1-EA4F-47E3-A886-E85FD39C5A25}" type="pres">
      <dgm:prSet presAssocID="{3F8790C3-CED8-4ACE-9921-81C7D8441DA2}" presName="Accent" presStyleLbl="bgShp" presStyleIdx="3" presStyleCnt="6"/>
      <dgm:spPr/>
    </dgm:pt>
    <dgm:pt modelId="{39C01533-E570-40D8-972D-7C571603ABD6}" type="pres">
      <dgm:prSet presAssocID="{3F8790C3-CED8-4ACE-9921-81C7D8441DA2}" presName="Child4" presStyleLbl="node1" presStyleIdx="3" presStyleCnt="6">
        <dgm:presLayoutVars>
          <dgm:chMax val="0"/>
          <dgm:chPref val="0"/>
          <dgm:bulletEnabled val="1"/>
        </dgm:presLayoutVars>
      </dgm:prSet>
      <dgm:spPr/>
    </dgm:pt>
    <dgm:pt modelId="{56D62BBD-0197-4E9A-94BD-272C997190C6}" type="pres">
      <dgm:prSet presAssocID="{26108041-9B5A-4648-A758-5B5C815F34BD}" presName="Accent5" presStyleCnt="0"/>
      <dgm:spPr/>
    </dgm:pt>
    <dgm:pt modelId="{EB04F96F-E39E-4DFA-833A-5BCE20557F04}" type="pres">
      <dgm:prSet presAssocID="{26108041-9B5A-4648-A758-5B5C815F34BD}" presName="Accent" presStyleLbl="bgShp" presStyleIdx="4" presStyleCnt="6"/>
      <dgm:spPr/>
    </dgm:pt>
    <dgm:pt modelId="{CBECB361-0323-4D45-AF6C-4B03833E0BB4}" type="pres">
      <dgm:prSet presAssocID="{26108041-9B5A-4648-A758-5B5C815F34BD}" presName="Child5" presStyleLbl="node1" presStyleIdx="4" presStyleCnt="6" custLinFactNeighborY="4054">
        <dgm:presLayoutVars>
          <dgm:chMax val="0"/>
          <dgm:chPref val="0"/>
          <dgm:bulletEnabled val="1"/>
        </dgm:presLayoutVars>
      </dgm:prSet>
      <dgm:spPr/>
    </dgm:pt>
    <dgm:pt modelId="{DA60AC2F-5D98-4E52-8F7A-3ACDB58108F6}" type="pres">
      <dgm:prSet presAssocID="{4B4309C0-BF36-487D-ABFD-ACE2D2EDAF1B}" presName="Accent6" presStyleCnt="0"/>
      <dgm:spPr/>
    </dgm:pt>
    <dgm:pt modelId="{B7B731BC-4F45-4329-9D81-E50E50407545}" type="pres">
      <dgm:prSet presAssocID="{4B4309C0-BF36-487D-ABFD-ACE2D2EDAF1B}" presName="Accent" presStyleLbl="bgShp" presStyleIdx="5" presStyleCnt="6"/>
      <dgm:spPr/>
    </dgm:pt>
    <dgm:pt modelId="{BC50D56B-8411-4A52-8736-6086D7D37388}" type="pres">
      <dgm:prSet presAssocID="{4B4309C0-BF36-487D-ABFD-ACE2D2EDAF1B}" presName="Child6" presStyleLbl="node1" presStyleIdx="5" presStyleCnt="6">
        <dgm:presLayoutVars>
          <dgm:chMax val="0"/>
          <dgm:chPref val="0"/>
          <dgm:bulletEnabled val="1"/>
        </dgm:presLayoutVars>
      </dgm:prSet>
      <dgm:spPr/>
    </dgm:pt>
  </dgm:ptLst>
  <dgm:cxnLst>
    <dgm:cxn modelId="{8092C10A-694F-401B-9D4B-9D7685FD230C}" srcId="{FFCBE891-24EE-4E2F-A3E4-6855303A1933}" destId="{773F58DE-E2C4-4B0A-9744-9B04255C8772}" srcOrd="2" destOrd="0" parTransId="{BD719B5D-A25C-4B41-AD8B-434F075F8C6B}" sibTransId="{5ACF4E8F-5DBE-4993-B160-105D04D790CC}"/>
    <dgm:cxn modelId="{CE19B61C-0DDB-4ACD-B722-CBF6578A183F}" srcId="{FFCBE891-24EE-4E2F-A3E4-6855303A1933}" destId="{26108041-9B5A-4648-A758-5B5C815F34BD}" srcOrd="4" destOrd="0" parTransId="{19633040-4AF8-4ABC-83D5-F25B0A56BB65}" sibTransId="{2DE11D26-E82C-40A8-9588-3B5DCA46441B}"/>
    <dgm:cxn modelId="{04D2A223-21E7-44BC-84C6-6FFD81D02A7B}" type="presOf" srcId="{FFCBE891-24EE-4E2F-A3E4-6855303A1933}" destId="{31BDB68C-2DE3-4358-8B3A-75276199634A}" srcOrd="0" destOrd="0" presId="urn:microsoft.com/office/officeart/2011/layout/HexagonRadial"/>
    <dgm:cxn modelId="{80D24A4A-D412-4F6C-A1D9-247398837E9A}" type="presOf" srcId="{E4125DCC-0965-415D-938B-4A0A81D4EB52}" destId="{5E81F2E3-BCDE-4306-8C3F-B8D7887D20E9}" srcOrd="0" destOrd="0" presId="urn:microsoft.com/office/officeart/2011/layout/HexagonRadial"/>
    <dgm:cxn modelId="{A6D1D270-D050-480E-BC1D-DF3423B7987F}" type="presOf" srcId="{26108041-9B5A-4648-A758-5B5C815F34BD}" destId="{CBECB361-0323-4D45-AF6C-4B03833E0BB4}" srcOrd="0" destOrd="0" presId="urn:microsoft.com/office/officeart/2011/layout/HexagonRadial"/>
    <dgm:cxn modelId="{1D440D79-F0C1-4048-A410-F15A94299B12}" type="presOf" srcId="{4B4309C0-BF36-487D-ABFD-ACE2D2EDAF1B}" destId="{BC50D56B-8411-4A52-8736-6086D7D37388}" srcOrd="0" destOrd="0" presId="urn:microsoft.com/office/officeart/2011/layout/HexagonRadial"/>
    <dgm:cxn modelId="{50A8C69A-A7B5-4B35-8B3A-EB2B85C110F3}" type="presOf" srcId="{773F58DE-E2C4-4B0A-9744-9B04255C8772}" destId="{2CF21523-A2FD-4228-81E6-0ACB6D4EECE9}" srcOrd="0" destOrd="0" presId="urn:microsoft.com/office/officeart/2011/layout/HexagonRadial"/>
    <dgm:cxn modelId="{C153C3A9-1AD4-43B2-8808-8322E3D5F849}" srcId="{FFCBE891-24EE-4E2F-A3E4-6855303A1933}" destId="{E4125DCC-0965-415D-938B-4A0A81D4EB52}" srcOrd="0" destOrd="0" parTransId="{AD097636-6EFB-4B4B-AC42-D047B474721F}" sibTransId="{56F46FAF-A83A-455F-9D84-DF4CC3035451}"/>
    <dgm:cxn modelId="{F6C879AF-39C2-4D1F-AD51-C0AD8D8BCF0A}" type="presOf" srcId="{3F8790C3-CED8-4ACE-9921-81C7D8441DA2}" destId="{39C01533-E570-40D8-972D-7C571603ABD6}" srcOrd="0" destOrd="0" presId="urn:microsoft.com/office/officeart/2011/layout/HexagonRadial"/>
    <dgm:cxn modelId="{5FEE69CC-B5A4-44A5-B5A6-70F04419B9AF}" srcId="{FFCBE891-24EE-4E2F-A3E4-6855303A1933}" destId="{3F8790C3-CED8-4ACE-9921-81C7D8441DA2}" srcOrd="3" destOrd="0" parTransId="{42811776-D998-47DA-B38E-58277AED6321}" sibTransId="{AEC72D3B-4A52-4DD1-AAC7-026E97A525CF}"/>
    <dgm:cxn modelId="{B08FB9D6-01B9-4DE7-AE67-4C38F3C90FAB}" type="presOf" srcId="{1446C14C-D3C9-42B7-BDF1-0DAD0AB98663}" destId="{39FFCD6C-4212-476A-ADCC-555DE2D7D4CA}" srcOrd="0" destOrd="0" presId="urn:microsoft.com/office/officeart/2011/layout/HexagonRadial"/>
    <dgm:cxn modelId="{A7597CE6-6D4D-42E3-8FE0-67E1A933A4B3}" srcId="{FFCBE891-24EE-4E2F-A3E4-6855303A1933}" destId="{4B4309C0-BF36-487D-ABFD-ACE2D2EDAF1B}" srcOrd="5" destOrd="0" parTransId="{5CD57361-CAF0-4D7E-A57A-37071935C36B}" sibTransId="{204B2347-85FA-4848-A528-88EB38255ED5}"/>
    <dgm:cxn modelId="{D6984AEB-C043-431F-B03B-F12F32ADD13F}" type="presOf" srcId="{A9999B5C-A050-4852-B13C-D2F0C8C5163C}" destId="{E148DF7A-FE9F-4D07-ACBC-480B4034229B}" srcOrd="0" destOrd="0" presId="urn:microsoft.com/office/officeart/2011/layout/HexagonRadial"/>
    <dgm:cxn modelId="{23D98BED-72A5-400C-9C63-739E62436F89}" srcId="{FFCBE891-24EE-4E2F-A3E4-6855303A1933}" destId="{1446C14C-D3C9-42B7-BDF1-0DAD0AB98663}" srcOrd="1" destOrd="0" parTransId="{AB1D4174-E76A-41E2-A38A-4402B19D6F88}" sibTransId="{4EF0F8F5-405C-4D2B-AD9D-A29EDF7CCEF8}"/>
    <dgm:cxn modelId="{0301F7EE-6414-44B7-B485-6B767610FBD0}" srcId="{A9999B5C-A050-4852-B13C-D2F0C8C5163C}" destId="{FFCBE891-24EE-4E2F-A3E4-6855303A1933}" srcOrd="0" destOrd="0" parTransId="{D632B3C4-B5AD-4523-9932-67A574554205}" sibTransId="{144FF5F9-FD42-4386-9EDF-EDE88512A62F}"/>
    <dgm:cxn modelId="{3913B846-D2FB-486B-8E09-6520DF1954FA}" type="presParOf" srcId="{E148DF7A-FE9F-4D07-ACBC-480B4034229B}" destId="{31BDB68C-2DE3-4358-8B3A-75276199634A}" srcOrd="0" destOrd="0" presId="urn:microsoft.com/office/officeart/2011/layout/HexagonRadial"/>
    <dgm:cxn modelId="{FA0C024E-FD3C-4C26-83BB-9BA4053F333C}" type="presParOf" srcId="{E148DF7A-FE9F-4D07-ACBC-480B4034229B}" destId="{D4E7D5F0-EC7E-4BB2-BCA5-A610B28010E6}" srcOrd="1" destOrd="0" presId="urn:microsoft.com/office/officeart/2011/layout/HexagonRadial"/>
    <dgm:cxn modelId="{63AB0318-C1B5-4C02-90A1-326DE8A33D9B}" type="presParOf" srcId="{D4E7D5F0-EC7E-4BB2-BCA5-A610B28010E6}" destId="{DDF94B03-B239-4D32-944E-222A96D69C36}" srcOrd="0" destOrd="0" presId="urn:microsoft.com/office/officeart/2011/layout/HexagonRadial"/>
    <dgm:cxn modelId="{82D30A98-3A0B-48EA-B5D4-8A17EFCB45B8}" type="presParOf" srcId="{E148DF7A-FE9F-4D07-ACBC-480B4034229B}" destId="{5E81F2E3-BCDE-4306-8C3F-B8D7887D20E9}" srcOrd="2" destOrd="0" presId="urn:microsoft.com/office/officeart/2011/layout/HexagonRadial"/>
    <dgm:cxn modelId="{68DADAD7-E6ED-41DA-9050-B70257890F97}" type="presParOf" srcId="{E148DF7A-FE9F-4D07-ACBC-480B4034229B}" destId="{AA50E651-AC2A-4E59-AE31-96CBA1FC496C}" srcOrd="3" destOrd="0" presId="urn:microsoft.com/office/officeart/2011/layout/HexagonRadial"/>
    <dgm:cxn modelId="{A676C66D-CCC4-47F3-B1C2-F8A488B2389E}" type="presParOf" srcId="{AA50E651-AC2A-4E59-AE31-96CBA1FC496C}" destId="{4BBDF187-F0DC-4B55-9856-1FF432CC9FD2}" srcOrd="0" destOrd="0" presId="urn:microsoft.com/office/officeart/2011/layout/HexagonRadial"/>
    <dgm:cxn modelId="{DECDCD67-3FF5-4C3E-A749-D6097E90B161}" type="presParOf" srcId="{E148DF7A-FE9F-4D07-ACBC-480B4034229B}" destId="{39FFCD6C-4212-476A-ADCC-555DE2D7D4CA}" srcOrd="4" destOrd="0" presId="urn:microsoft.com/office/officeart/2011/layout/HexagonRadial"/>
    <dgm:cxn modelId="{C6963954-D67A-4707-8C03-77DDC788B12A}" type="presParOf" srcId="{E148DF7A-FE9F-4D07-ACBC-480B4034229B}" destId="{2E19C2B7-3788-41B9-82BE-405CD8FCFB72}" srcOrd="5" destOrd="0" presId="urn:microsoft.com/office/officeart/2011/layout/HexagonRadial"/>
    <dgm:cxn modelId="{40E41142-FD81-4690-94E5-C09D66866306}" type="presParOf" srcId="{2E19C2B7-3788-41B9-82BE-405CD8FCFB72}" destId="{720DBF92-4D10-4890-8CDB-EF3D4604EF2F}" srcOrd="0" destOrd="0" presId="urn:microsoft.com/office/officeart/2011/layout/HexagonRadial"/>
    <dgm:cxn modelId="{490C7965-40EC-4BDB-B04B-44F17D62E588}" type="presParOf" srcId="{E148DF7A-FE9F-4D07-ACBC-480B4034229B}" destId="{2CF21523-A2FD-4228-81E6-0ACB6D4EECE9}" srcOrd="6" destOrd="0" presId="urn:microsoft.com/office/officeart/2011/layout/HexagonRadial"/>
    <dgm:cxn modelId="{2092C17F-B57C-499D-8A14-5C4CBD87E6EE}" type="presParOf" srcId="{E148DF7A-FE9F-4D07-ACBC-480B4034229B}" destId="{3309C111-1467-4BBD-92AD-3FCBB8DA1528}" srcOrd="7" destOrd="0" presId="urn:microsoft.com/office/officeart/2011/layout/HexagonRadial"/>
    <dgm:cxn modelId="{B5A5D33E-2F64-487D-9B0E-94EF340EAF76}" type="presParOf" srcId="{3309C111-1467-4BBD-92AD-3FCBB8DA1528}" destId="{42B9F4D1-EA4F-47E3-A886-E85FD39C5A25}" srcOrd="0" destOrd="0" presId="urn:microsoft.com/office/officeart/2011/layout/HexagonRadial"/>
    <dgm:cxn modelId="{24CBE19A-F25C-4303-8C68-5A3BF7D17B12}" type="presParOf" srcId="{E148DF7A-FE9F-4D07-ACBC-480B4034229B}" destId="{39C01533-E570-40D8-972D-7C571603ABD6}" srcOrd="8" destOrd="0" presId="urn:microsoft.com/office/officeart/2011/layout/HexagonRadial"/>
    <dgm:cxn modelId="{007E5B2B-3E88-40BD-8B09-E33C83C7E12D}" type="presParOf" srcId="{E148DF7A-FE9F-4D07-ACBC-480B4034229B}" destId="{56D62BBD-0197-4E9A-94BD-272C997190C6}" srcOrd="9" destOrd="0" presId="urn:microsoft.com/office/officeart/2011/layout/HexagonRadial"/>
    <dgm:cxn modelId="{D7DC84B3-8D51-482B-B8D1-1758AC72E7FE}" type="presParOf" srcId="{56D62BBD-0197-4E9A-94BD-272C997190C6}" destId="{EB04F96F-E39E-4DFA-833A-5BCE20557F04}" srcOrd="0" destOrd="0" presId="urn:microsoft.com/office/officeart/2011/layout/HexagonRadial"/>
    <dgm:cxn modelId="{AF7603C4-7D2C-4C9F-89F8-E1CF33412E17}" type="presParOf" srcId="{E148DF7A-FE9F-4D07-ACBC-480B4034229B}" destId="{CBECB361-0323-4D45-AF6C-4B03833E0BB4}" srcOrd="10" destOrd="0" presId="urn:microsoft.com/office/officeart/2011/layout/HexagonRadial"/>
    <dgm:cxn modelId="{538E8A8E-10C5-4941-96F8-E769E750DFBF}" type="presParOf" srcId="{E148DF7A-FE9F-4D07-ACBC-480B4034229B}" destId="{DA60AC2F-5D98-4E52-8F7A-3ACDB58108F6}" srcOrd="11" destOrd="0" presId="urn:microsoft.com/office/officeart/2011/layout/HexagonRadial"/>
    <dgm:cxn modelId="{A60AD94F-3BFB-4CD2-AAA0-3F895AF00BD5}" type="presParOf" srcId="{DA60AC2F-5D98-4E52-8F7A-3ACDB58108F6}" destId="{B7B731BC-4F45-4329-9D81-E50E50407545}" srcOrd="0" destOrd="0" presId="urn:microsoft.com/office/officeart/2011/layout/HexagonRadial"/>
    <dgm:cxn modelId="{58DBB424-7EBF-41A5-8427-D1FB228A4A5D}" type="presParOf" srcId="{E148DF7A-FE9F-4D07-ACBC-480B4034229B}" destId="{BC50D56B-8411-4A52-8736-6086D7D3738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999B5C-A050-4852-B13C-D2F0C8C5163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FCBE891-24EE-4E2F-A3E4-6855303A1933}">
      <dgm:prSet phldrT="[Text]" custT="1"/>
      <dgm:spPr/>
      <dgm:t>
        <a:bodyPr/>
        <a:lstStyle/>
        <a:p>
          <a:r>
            <a:rPr lang="en-US" sz="1600" dirty="0"/>
            <a:t>Campus Resources </a:t>
          </a:r>
        </a:p>
      </dgm:t>
    </dgm:pt>
    <dgm:pt modelId="{D632B3C4-B5AD-4523-9932-67A574554205}" type="parTrans" cxnId="{0301F7EE-6414-44B7-B485-6B767610FBD0}">
      <dgm:prSet/>
      <dgm:spPr/>
      <dgm:t>
        <a:bodyPr/>
        <a:lstStyle/>
        <a:p>
          <a:endParaRPr lang="en-US"/>
        </a:p>
      </dgm:t>
    </dgm:pt>
    <dgm:pt modelId="{144FF5F9-FD42-4386-9EDF-EDE88512A62F}" type="sibTrans" cxnId="{0301F7EE-6414-44B7-B485-6B767610FBD0}">
      <dgm:prSet/>
      <dgm:spPr/>
      <dgm:t>
        <a:bodyPr/>
        <a:lstStyle/>
        <a:p>
          <a:endParaRPr lang="en-US"/>
        </a:p>
      </dgm:t>
    </dgm:pt>
    <dgm:pt modelId="{E4125DCC-0965-415D-938B-4A0A81D4EB52}">
      <dgm:prSet phldrT="[Text]"/>
      <dgm:spPr/>
      <dgm:t>
        <a:bodyPr/>
        <a:lstStyle/>
        <a:p>
          <a:r>
            <a:rPr lang="en-US" dirty="0"/>
            <a:t>Career Services</a:t>
          </a:r>
        </a:p>
      </dgm:t>
    </dgm:pt>
    <dgm:pt modelId="{AD097636-6EFB-4B4B-AC42-D047B474721F}" type="parTrans" cxnId="{C153C3A9-1AD4-43B2-8808-8322E3D5F849}">
      <dgm:prSet/>
      <dgm:spPr/>
      <dgm:t>
        <a:bodyPr/>
        <a:lstStyle/>
        <a:p>
          <a:endParaRPr lang="en-US"/>
        </a:p>
      </dgm:t>
    </dgm:pt>
    <dgm:pt modelId="{56F46FAF-A83A-455F-9D84-DF4CC3035451}" type="sibTrans" cxnId="{C153C3A9-1AD4-43B2-8808-8322E3D5F849}">
      <dgm:prSet/>
      <dgm:spPr/>
      <dgm:t>
        <a:bodyPr/>
        <a:lstStyle/>
        <a:p>
          <a:endParaRPr lang="en-US"/>
        </a:p>
      </dgm:t>
    </dgm:pt>
    <dgm:pt modelId="{1446C14C-D3C9-42B7-BDF1-0DAD0AB98663}">
      <dgm:prSet phldrT="[Text]"/>
      <dgm:spPr/>
      <dgm:t>
        <a:bodyPr/>
        <a:lstStyle/>
        <a:p>
          <a:r>
            <a:rPr lang="en-US" dirty="0"/>
            <a:t>College Alumni Office</a:t>
          </a:r>
        </a:p>
      </dgm:t>
    </dgm:pt>
    <dgm:pt modelId="{AB1D4174-E76A-41E2-A38A-4402B19D6F88}" type="parTrans" cxnId="{23D98BED-72A5-400C-9C63-739E62436F89}">
      <dgm:prSet/>
      <dgm:spPr/>
      <dgm:t>
        <a:bodyPr/>
        <a:lstStyle/>
        <a:p>
          <a:endParaRPr lang="en-US"/>
        </a:p>
      </dgm:t>
    </dgm:pt>
    <dgm:pt modelId="{4EF0F8F5-405C-4D2B-AD9D-A29EDF7CCEF8}" type="sibTrans" cxnId="{23D98BED-72A5-400C-9C63-739E62436F89}">
      <dgm:prSet/>
      <dgm:spPr/>
      <dgm:t>
        <a:bodyPr/>
        <a:lstStyle/>
        <a:p>
          <a:endParaRPr lang="en-US"/>
        </a:p>
      </dgm:t>
    </dgm:pt>
    <dgm:pt modelId="{773F58DE-E2C4-4B0A-9744-9B04255C8772}">
      <dgm:prSet phldrT="[Text]"/>
      <dgm:spPr/>
      <dgm:t>
        <a:bodyPr/>
        <a:lstStyle/>
        <a:p>
          <a:r>
            <a:rPr lang="en-US" dirty="0"/>
            <a:t>Student Counseling Services</a:t>
          </a:r>
        </a:p>
      </dgm:t>
    </dgm:pt>
    <dgm:pt modelId="{BD719B5D-A25C-4B41-AD8B-434F075F8C6B}" type="parTrans" cxnId="{8092C10A-694F-401B-9D4B-9D7685FD230C}">
      <dgm:prSet/>
      <dgm:spPr/>
      <dgm:t>
        <a:bodyPr/>
        <a:lstStyle/>
        <a:p>
          <a:endParaRPr lang="en-US"/>
        </a:p>
      </dgm:t>
    </dgm:pt>
    <dgm:pt modelId="{5ACF4E8F-5DBE-4993-B160-105D04D790CC}" type="sibTrans" cxnId="{8092C10A-694F-401B-9D4B-9D7685FD230C}">
      <dgm:prSet/>
      <dgm:spPr/>
      <dgm:t>
        <a:bodyPr/>
        <a:lstStyle/>
        <a:p>
          <a:endParaRPr lang="en-US"/>
        </a:p>
      </dgm:t>
    </dgm:pt>
    <dgm:pt modelId="{3F8790C3-CED8-4ACE-9921-81C7D8441DA2}">
      <dgm:prSet phldrT="[Text]"/>
      <dgm:spPr/>
      <dgm:t>
        <a:bodyPr/>
        <a:lstStyle/>
        <a:p>
          <a:r>
            <a:rPr lang="en-US" dirty="0"/>
            <a:t>Student Groups (Black Student Union, Women in Science)</a:t>
          </a:r>
        </a:p>
      </dgm:t>
    </dgm:pt>
    <dgm:pt modelId="{42811776-D998-47DA-B38E-58277AED6321}" type="parTrans" cxnId="{5FEE69CC-B5A4-44A5-B5A6-70F04419B9AF}">
      <dgm:prSet/>
      <dgm:spPr/>
      <dgm:t>
        <a:bodyPr/>
        <a:lstStyle/>
        <a:p>
          <a:endParaRPr lang="en-US"/>
        </a:p>
      </dgm:t>
    </dgm:pt>
    <dgm:pt modelId="{AEC72D3B-4A52-4DD1-AAC7-026E97A525CF}" type="sibTrans" cxnId="{5FEE69CC-B5A4-44A5-B5A6-70F04419B9AF}">
      <dgm:prSet/>
      <dgm:spPr/>
      <dgm:t>
        <a:bodyPr/>
        <a:lstStyle/>
        <a:p>
          <a:endParaRPr lang="en-US"/>
        </a:p>
      </dgm:t>
    </dgm:pt>
    <dgm:pt modelId="{26108041-9B5A-4648-A758-5B5C815F34BD}">
      <dgm:prSet phldrT="[Text]"/>
      <dgm:spPr/>
      <dgm:t>
        <a:bodyPr/>
        <a:lstStyle/>
        <a:p>
          <a:r>
            <a:rPr lang="en-US" dirty="0"/>
            <a:t>Major Exploration Offices</a:t>
          </a:r>
        </a:p>
      </dgm:t>
    </dgm:pt>
    <dgm:pt modelId="{19633040-4AF8-4ABC-83D5-F25B0A56BB65}" type="parTrans" cxnId="{CE19B61C-0DDB-4ACD-B722-CBF6578A183F}">
      <dgm:prSet/>
      <dgm:spPr/>
      <dgm:t>
        <a:bodyPr/>
        <a:lstStyle/>
        <a:p>
          <a:endParaRPr lang="en-US"/>
        </a:p>
      </dgm:t>
    </dgm:pt>
    <dgm:pt modelId="{2DE11D26-E82C-40A8-9588-3B5DCA46441B}" type="sibTrans" cxnId="{CE19B61C-0DDB-4ACD-B722-CBF6578A183F}">
      <dgm:prSet/>
      <dgm:spPr/>
      <dgm:t>
        <a:bodyPr/>
        <a:lstStyle/>
        <a:p>
          <a:endParaRPr lang="en-US"/>
        </a:p>
      </dgm:t>
    </dgm:pt>
    <dgm:pt modelId="{4B4309C0-BF36-487D-ABFD-ACE2D2EDAF1B}">
      <dgm:prSet phldrT="[Text]"/>
      <dgm:spPr/>
      <dgm:t>
        <a:bodyPr/>
        <a:lstStyle/>
        <a:p>
          <a:r>
            <a:rPr lang="en-US" dirty="0"/>
            <a:t>Student Parent Programs</a:t>
          </a:r>
        </a:p>
      </dgm:t>
    </dgm:pt>
    <dgm:pt modelId="{5CD57361-CAF0-4D7E-A57A-37071935C36B}" type="parTrans" cxnId="{A7597CE6-6D4D-42E3-8FE0-67E1A933A4B3}">
      <dgm:prSet/>
      <dgm:spPr/>
      <dgm:t>
        <a:bodyPr/>
        <a:lstStyle/>
        <a:p>
          <a:endParaRPr lang="en-US"/>
        </a:p>
      </dgm:t>
    </dgm:pt>
    <dgm:pt modelId="{204B2347-85FA-4848-A528-88EB38255ED5}" type="sibTrans" cxnId="{A7597CE6-6D4D-42E3-8FE0-67E1A933A4B3}">
      <dgm:prSet/>
      <dgm:spPr/>
      <dgm:t>
        <a:bodyPr/>
        <a:lstStyle/>
        <a:p>
          <a:endParaRPr lang="en-US"/>
        </a:p>
      </dgm:t>
    </dgm:pt>
    <dgm:pt modelId="{E148DF7A-FE9F-4D07-ACBC-480B4034229B}" type="pres">
      <dgm:prSet presAssocID="{A9999B5C-A050-4852-B13C-D2F0C8C5163C}" presName="Name0" presStyleCnt="0">
        <dgm:presLayoutVars>
          <dgm:chMax val="1"/>
          <dgm:chPref val="1"/>
          <dgm:dir/>
          <dgm:animOne val="branch"/>
          <dgm:animLvl val="lvl"/>
        </dgm:presLayoutVars>
      </dgm:prSet>
      <dgm:spPr/>
    </dgm:pt>
    <dgm:pt modelId="{31BDB68C-2DE3-4358-8B3A-75276199634A}" type="pres">
      <dgm:prSet presAssocID="{FFCBE891-24EE-4E2F-A3E4-6855303A1933}" presName="Parent" presStyleLbl="node0" presStyleIdx="0" presStyleCnt="1">
        <dgm:presLayoutVars>
          <dgm:chMax val="6"/>
          <dgm:chPref val="6"/>
        </dgm:presLayoutVars>
      </dgm:prSet>
      <dgm:spPr/>
    </dgm:pt>
    <dgm:pt modelId="{D4E7D5F0-EC7E-4BB2-BCA5-A610B28010E6}" type="pres">
      <dgm:prSet presAssocID="{E4125DCC-0965-415D-938B-4A0A81D4EB52}" presName="Accent1" presStyleCnt="0"/>
      <dgm:spPr/>
    </dgm:pt>
    <dgm:pt modelId="{DDF94B03-B239-4D32-944E-222A96D69C36}" type="pres">
      <dgm:prSet presAssocID="{E4125DCC-0965-415D-938B-4A0A81D4EB52}" presName="Accent" presStyleLbl="bgShp" presStyleIdx="0" presStyleCnt="6"/>
      <dgm:spPr/>
    </dgm:pt>
    <dgm:pt modelId="{5E81F2E3-BCDE-4306-8C3F-B8D7887D20E9}" type="pres">
      <dgm:prSet presAssocID="{E4125DCC-0965-415D-938B-4A0A81D4EB52}" presName="Child1" presStyleLbl="node1" presStyleIdx="0" presStyleCnt="6" custLinFactNeighborX="6372" custLinFactNeighborY="0">
        <dgm:presLayoutVars>
          <dgm:chMax val="0"/>
          <dgm:chPref val="0"/>
          <dgm:bulletEnabled val="1"/>
        </dgm:presLayoutVars>
      </dgm:prSet>
      <dgm:spPr/>
    </dgm:pt>
    <dgm:pt modelId="{AA50E651-AC2A-4E59-AE31-96CBA1FC496C}" type="pres">
      <dgm:prSet presAssocID="{1446C14C-D3C9-42B7-BDF1-0DAD0AB98663}" presName="Accent2" presStyleCnt="0"/>
      <dgm:spPr/>
    </dgm:pt>
    <dgm:pt modelId="{4BBDF187-F0DC-4B55-9856-1FF432CC9FD2}" type="pres">
      <dgm:prSet presAssocID="{1446C14C-D3C9-42B7-BDF1-0DAD0AB98663}" presName="Accent" presStyleLbl="bgShp" presStyleIdx="1" presStyleCnt="6"/>
      <dgm:spPr/>
    </dgm:pt>
    <dgm:pt modelId="{39FFCD6C-4212-476A-ADCC-555DE2D7D4CA}" type="pres">
      <dgm:prSet presAssocID="{1446C14C-D3C9-42B7-BDF1-0DAD0AB98663}" presName="Child2" presStyleLbl="node1" presStyleIdx="1" presStyleCnt="6">
        <dgm:presLayoutVars>
          <dgm:chMax val="0"/>
          <dgm:chPref val="0"/>
          <dgm:bulletEnabled val="1"/>
        </dgm:presLayoutVars>
      </dgm:prSet>
      <dgm:spPr/>
    </dgm:pt>
    <dgm:pt modelId="{2E19C2B7-3788-41B9-82BE-405CD8FCFB72}" type="pres">
      <dgm:prSet presAssocID="{773F58DE-E2C4-4B0A-9744-9B04255C8772}" presName="Accent3" presStyleCnt="0"/>
      <dgm:spPr/>
    </dgm:pt>
    <dgm:pt modelId="{720DBF92-4D10-4890-8CDB-EF3D4604EF2F}" type="pres">
      <dgm:prSet presAssocID="{773F58DE-E2C4-4B0A-9744-9B04255C8772}" presName="Accent" presStyleLbl="bgShp" presStyleIdx="2" presStyleCnt="6"/>
      <dgm:spPr/>
    </dgm:pt>
    <dgm:pt modelId="{2CF21523-A2FD-4228-81E6-0ACB6D4EECE9}" type="pres">
      <dgm:prSet presAssocID="{773F58DE-E2C4-4B0A-9744-9B04255C8772}" presName="Child3" presStyleLbl="node1" presStyleIdx="2" presStyleCnt="6">
        <dgm:presLayoutVars>
          <dgm:chMax val="0"/>
          <dgm:chPref val="0"/>
          <dgm:bulletEnabled val="1"/>
        </dgm:presLayoutVars>
      </dgm:prSet>
      <dgm:spPr/>
    </dgm:pt>
    <dgm:pt modelId="{3309C111-1467-4BBD-92AD-3FCBB8DA1528}" type="pres">
      <dgm:prSet presAssocID="{3F8790C3-CED8-4ACE-9921-81C7D8441DA2}" presName="Accent4" presStyleCnt="0"/>
      <dgm:spPr/>
    </dgm:pt>
    <dgm:pt modelId="{42B9F4D1-EA4F-47E3-A886-E85FD39C5A25}" type="pres">
      <dgm:prSet presAssocID="{3F8790C3-CED8-4ACE-9921-81C7D8441DA2}" presName="Accent" presStyleLbl="bgShp" presStyleIdx="3" presStyleCnt="6"/>
      <dgm:spPr/>
    </dgm:pt>
    <dgm:pt modelId="{39C01533-E570-40D8-972D-7C571603ABD6}" type="pres">
      <dgm:prSet presAssocID="{3F8790C3-CED8-4ACE-9921-81C7D8441DA2}" presName="Child4" presStyleLbl="node1" presStyleIdx="3" presStyleCnt="6">
        <dgm:presLayoutVars>
          <dgm:chMax val="0"/>
          <dgm:chPref val="0"/>
          <dgm:bulletEnabled val="1"/>
        </dgm:presLayoutVars>
      </dgm:prSet>
      <dgm:spPr/>
    </dgm:pt>
    <dgm:pt modelId="{56D62BBD-0197-4E9A-94BD-272C997190C6}" type="pres">
      <dgm:prSet presAssocID="{26108041-9B5A-4648-A758-5B5C815F34BD}" presName="Accent5" presStyleCnt="0"/>
      <dgm:spPr/>
    </dgm:pt>
    <dgm:pt modelId="{EB04F96F-E39E-4DFA-833A-5BCE20557F04}" type="pres">
      <dgm:prSet presAssocID="{26108041-9B5A-4648-A758-5B5C815F34BD}" presName="Accent" presStyleLbl="bgShp" presStyleIdx="4" presStyleCnt="6"/>
      <dgm:spPr/>
    </dgm:pt>
    <dgm:pt modelId="{CBECB361-0323-4D45-AF6C-4B03833E0BB4}" type="pres">
      <dgm:prSet presAssocID="{26108041-9B5A-4648-A758-5B5C815F34BD}" presName="Child5" presStyleLbl="node1" presStyleIdx="4" presStyleCnt="6">
        <dgm:presLayoutVars>
          <dgm:chMax val="0"/>
          <dgm:chPref val="0"/>
          <dgm:bulletEnabled val="1"/>
        </dgm:presLayoutVars>
      </dgm:prSet>
      <dgm:spPr/>
    </dgm:pt>
    <dgm:pt modelId="{DA60AC2F-5D98-4E52-8F7A-3ACDB58108F6}" type="pres">
      <dgm:prSet presAssocID="{4B4309C0-BF36-487D-ABFD-ACE2D2EDAF1B}" presName="Accent6" presStyleCnt="0"/>
      <dgm:spPr/>
    </dgm:pt>
    <dgm:pt modelId="{B7B731BC-4F45-4329-9D81-E50E50407545}" type="pres">
      <dgm:prSet presAssocID="{4B4309C0-BF36-487D-ABFD-ACE2D2EDAF1B}" presName="Accent" presStyleLbl="bgShp" presStyleIdx="5" presStyleCnt="6"/>
      <dgm:spPr/>
    </dgm:pt>
    <dgm:pt modelId="{BC50D56B-8411-4A52-8736-6086D7D37388}" type="pres">
      <dgm:prSet presAssocID="{4B4309C0-BF36-487D-ABFD-ACE2D2EDAF1B}" presName="Child6" presStyleLbl="node1" presStyleIdx="5" presStyleCnt="6">
        <dgm:presLayoutVars>
          <dgm:chMax val="0"/>
          <dgm:chPref val="0"/>
          <dgm:bulletEnabled val="1"/>
        </dgm:presLayoutVars>
      </dgm:prSet>
      <dgm:spPr/>
    </dgm:pt>
  </dgm:ptLst>
  <dgm:cxnLst>
    <dgm:cxn modelId="{8092C10A-694F-401B-9D4B-9D7685FD230C}" srcId="{FFCBE891-24EE-4E2F-A3E4-6855303A1933}" destId="{773F58DE-E2C4-4B0A-9744-9B04255C8772}" srcOrd="2" destOrd="0" parTransId="{BD719B5D-A25C-4B41-AD8B-434F075F8C6B}" sibTransId="{5ACF4E8F-5DBE-4993-B160-105D04D790CC}"/>
    <dgm:cxn modelId="{CE19B61C-0DDB-4ACD-B722-CBF6578A183F}" srcId="{FFCBE891-24EE-4E2F-A3E4-6855303A1933}" destId="{26108041-9B5A-4648-A758-5B5C815F34BD}" srcOrd="4" destOrd="0" parTransId="{19633040-4AF8-4ABC-83D5-F25B0A56BB65}" sibTransId="{2DE11D26-E82C-40A8-9588-3B5DCA46441B}"/>
    <dgm:cxn modelId="{04D2A223-21E7-44BC-84C6-6FFD81D02A7B}" type="presOf" srcId="{FFCBE891-24EE-4E2F-A3E4-6855303A1933}" destId="{31BDB68C-2DE3-4358-8B3A-75276199634A}" srcOrd="0" destOrd="0" presId="urn:microsoft.com/office/officeart/2011/layout/HexagonRadial"/>
    <dgm:cxn modelId="{80D24A4A-D412-4F6C-A1D9-247398837E9A}" type="presOf" srcId="{E4125DCC-0965-415D-938B-4A0A81D4EB52}" destId="{5E81F2E3-BCDE-4306-8C3F-B8D7887D20E9}" srcOrd="0" destOrd="0" presId="urn:microsoft.com/office/officeart/2011/layout/HexagonRadial"/>
    <dgm:cxn modelId="{A6D1D270-D050-480E-BC1D-DF3423B7987F}" type="presOf" srcId="{26108041-9B5A-4648-A758-5B5C815F34BD}" destId="{CBECB361-0323-4D45-AF6C-4B03833E0BB4}" srcOrd="0" destOrd="0" presId="urn:microsoft.com/office/officeart/2011/layout/HexagonRadial"/>
    <dgm:cxn modelId="{1D440D79-F0C1-4048-A410-F15A94299B12}" type="presOf" srcId="{4B4309C0-BF36-487D-ABFD-ACE2D2EDAF1B}" destId="{BC50D56B-8411-4A52-8736-6086D7D37388}" srcOrd="0" destOrd="0" presId="urn:microsoft.com/office/officeart/2011/layout/HexagonRadial"/>
    <dgm:cxn modelId="{50A8C69A-A7B5-4B35-8B3A-EB2B85C110F3}" type="presOf" srcId="{773F58DE-E2C4-4B0A-9744-9B04255C8772}" destId="{2CF21523-A2FD-4228-81E6-0ACB6D4EECE9}" srcOrd="0" destOrd="0" presId="urn:microsoft.com/office/officeart/2011/layout/HexagonRadial"/>
    <dgm:cxn modelId="{C153C3A9-1AD4-43B2-8808-8322E3D5F849}" srcId="{FFCBE891-24EE-4E2F-A3E4-6855303A1933}" destId="{E4125DCC-0965-415D-938B-4A0A81D4EB52}" srcOrd="0" destOrd="0" parTransId="{AD097636-6EFB-4B4B-AC42-D047B474721F}" sibTransId="{56F46FAF-A83A-455F-9D84-DF4CC3035451}"/>
    <dgm:cxn modelId="{F6C879AF-39C2-4D1F-AD51-C0AD8D8BCF0A}" type="presOf" srcId="{3F8790C3-CED8-4ACE-9921-81C7D8441DA2}" destId="{39C01533-E570-40D8-972D-7C571603ABD6}" srcOrd="0" destOrd="0" presId="urn:microsoft.com/office/officeart/2011/layout/HexagonRadial"/>
    <dgm:cxn modelId="{5FEE69CC-B5A4-44A5-B5A6-70F04419B9AF}" srcId="{FFCBE891-24EE-4E2F-A3E4-6855303A1933}" destId="{3F8790C3-CED8-4ACE-9921-81C7D8441DA2}" srcOrd="3" destOrd="0" parTransId="{42811776-D998-47DA-B38E-58277AED6321}" sibTransId="{AEC72D3B-4A52-4DD1-AAC7-026E97A525CF}"/>
    <dgm:cxn modelId="{B08FB9D6-01B9-4DE7-AE67-4C38F3C90FAB}" type="presOf" srcId="{1446C14C-D3C9-42B7-BDF1-0DAD0AB98663}" destId="{39FFCD6C-4212-476A-ADCC-555DE2D7D4CA}" srcOrd="0" destOrd="0" presId="urn:microsoft.com/office/officeart/2011/layout/HexagonRadial"/>
    <dgm:cxn modelId="{A7597CE6-6D4D-42E3-8FE0-67E1A933A4B3}" srcId="{FFCBE891-24EE-4E2F-A3E4-6855303A1933}" destId="{4B4309C0-BF36-487D-ABFD-ACE2D2EDAF1B}" srcOrd="5" destOrd="0" parTransId="{5CD57361-CAF0-4D7E-A57A-37071935C36B}" sibTransId="{204B2347-85FA-4848-A528-88EB38255ED5}"/>
    <dgm:cxn modelId="{D6984AEB-C043-431F-B03B-F12F32ADD13F}" type="presOf" srcId="{A9999B5C-A050-4852-B13C-D2F0C8C5163C}" destId="{E148DF7A-FE9F-4D07-ACBC-480B4034229B}" srcOrd="0" destOrd="0" presId="urn:microsoft.com/office/officeart/2011/layout/HexagonRadial"/>
    <dgm:cxn modelId="{23D98BED-72A5-400C-9C63-739E62436F89}" srcId="{FFCBE891-24EE-4E2F-A3E4-6855303A1933}" destId="{1446C14C-D3C9-42B7-BDF1-0DAD0AB98663}" srcOrd="1" destOrd="0" parTransId="{AB1D4174-E76A-41E2-A38A-4402B19D6F88}" sibTransId="{4EF0F8F5-405C-4D2B-AD9D-A29EDF7CCEF8}"/>
    <dgm:cxn modelId="{0301F7EE-6414-44B7-B485-6B767610FBD0}" srcId="{A9999B5C-A050-4852-B13C-D2F0C8C5163C}" destId="{FFCBE891-24EE-4E2F-A3E4-6855303A1933}" srcOrd="0" destOrd="0" parTransId="{D632B3C4-B5AD-4523-9932-67A574554205}" sibTransId="{144FF5F9-FD42-4386-9EDF-EDE88512A62F}"/>
    <dgm:cxn modelId="{3913B846-D2FB-486B-8E09-6520DF1954FA}" type="presParOf" srcId="{E148DF7A-FE9F-4D07-ACBC-480B4034229B}" destId="{31BDB68C-2DE3-4358-8B3A-75276199634A}" srcOrd="0" destOrd="0" presId="urn:microsoft.com/office/officeart/2011/layout/HexagonRadial"/>
    <dgm:cxn modelId="{FA0C024E-FD3C-4C26-83BB-9BA4053F333C}" type="presParOf" srcId="{E148DF7A-FE9F-4D07-ACBC-480B4034229B}" destId="{D4E7D5F0-EC7E-4BB2-BCA5-A610B28010E6}" srcOrd="1" destOrd="0" presId="urn:microsoft.com/office/officeart/2011/layout/HexagonRadial"/>
    <dgm:cxn modelId="{63AB0318-C1B5-4C02-90A1-326DE8A33D9B}" type="presParOf" srcId="{D4E7D5F0-EC7E-4BB2-BCA5-A610B28010E6}" destId="{DDF94B03-B239-4D32-944E-222A96D69C36}" srcOrd="0" destOrd="0" presId="urn:microsoft.com/office/officeart/2011/layout/HexagonRadial"/>
    <dgm:cxn modelId="{82D30A98-3A0B-48EA-B5D4-8A17EFCB45B8}" type="presParOf" srcId="{E148DF7A-FE9F-4D07-ACBC-480B4034229B}" destId="{5E81F2E3-BCDE-4306-8C3F-B8D7887D20E9}" srcOrd="2" destOrd="0" presId="urn:microsoft.com/office/officeart/2011/layout/HexagonRadial"/>
    <dgm:cxn modelId="{68DADAD7-E6ED-41DA-9050-B70257890F97}" type="presParOf" srcId="{E148DF7A-FE9F-4D07-ACBC-480B4034229B}" destId="{AA50E651-AC2A-4E59-AE31-96CBA1FC496C}" srcOrd="3" destOrd="0" presId="urn:microsoft.com/office/officeart/2011/layout/HexagonRadial"/>
    <dgm:cxn modelId="{A676C66D-CCC4-47F3-B1C2-F8A488B2389E}" type="presParOf" srcId="{AA50E651-AC2A-4E59-AE31-96CBA1FC496C}" destId="{4BBDF187-F0DC-4B55-9856-1FF432CC9FD2}" srcOrd="0" destOrd="0" presId="urn:microsoft.com/office/officeart/2011/layout/HexagonRadial"/>
    <dgm:cxn modelId="{DECDCD67-3FF5-4C3E-A749-D6097E90B161}" type="presParOf" srcId="{E148DF7A-FE9F-4D07-ACBC-480B4034229B}" destId="{39FFCD6C-4212-476A-ADCC-555DE2D7D4CA}" srcOrd="4" destOrd="0" presId="urn:microsoft.com/office/officeart/2011/layout/HexagonRadial"/>
    <dgm:cxn modelId="{C6963954-D67A-4707-8C03-77DDC788B12A}" type="presParOf" srcId="{E148DF7A-FE9F-4D07-ACBC-480B4034229B}" destId="{2E19C2B7-3788-41B9-82BE-405CD8FCFB72}" srcOrd="5" destOrd="0" presId="urn:microsoft.com/office/officeart/2011/layout/HexagonRadial"/>
    <dgm:cxn modelId="{40E41142-FD81-4690-94E5-C09D66866306}" type="presParOf" srcId="{2E19C2B7-3788-41B9-82BE-405CD8FCFB72}" destId="{720DBF92-4D10-4890-8CDB-EF3D4604EF2F}" srcOrd="0" destOrd="0" presId="urn:microsoft.com/office/officeart/2011/layout/HexagonRadial"/>
    <dgm:cxn modelId="{490C7965-40EC-4BDB-B04B-44F17D62E588}" type="presParOf" srcId="{E148DF7A-FE9F-4D07-ACBC-480B4034229B}" destId="{2CF21523-A2FD-4228-81E6-0ACB6D4EECE9}" srcOrd="6" destOrd="0" presId="urn:microsoft.com/office/officeart/2011/layout/HexagonRadial"/>
    <dgm:cxn modelId="{2092C17F-B57C-499D-8A14-5C4CBD87E6EE}" type="presParOf" srcId="{E148DF7A-FE9F-4D07-ACBC-480B4034229B}" destId="{3309C111-1467-4BBD-92AD-3FCBB8DA1528}" srcOrd="7" destOrd="0" presId="urn:microsoft.com/office/officeart/2011/layout/HexagonRadial"/>
    <dgm:cxn modelId="{B5A5D33E-2F64-487D-9B0E-94EF340EAF76}" type="presParOf" srcId="{3309C111-1467-4BBD-92AD-3FCBB8DA1528}" destId="{42B9F4D1-EA4F-47E3-A886-E85FD39C5A25}" srcOrd="0" destOrd="0" presId="urn:microsoft.com/office/officeart/2011/layout/HexagonRadial"/>
    <dgm:cxn modelId="{24CBE19A-F25C-4303-8C68-5A3BF7D17B12}" type="presParOf" srcId="{E148DF7A-FE9F-4D07-ACBC-480B4034229B}" destId="{39C01533-E570-40D8-972D-7C571603ABD6}" srcOrd="8" destOrd="0" presId="urn:microsoft.com/office/officeart/2011/layout/HexagonRadial"/>
    <dgm:cxn modelId="{007E5B2B-3E88-40BD-8B09-E33C83C7E12D}" type="presParOf" srcId="{E148DF7A-FE9F-4D07-ACBC-480B4034229B}" destId="{56D62BBD-0197-4E9A-94BD-272C997190C6}" srcOrd="9" destOrd="0" presId="urn:microsoft.com/office/officeart/2011/layout/HexagonRadial"/>
    <dgm:cxn modelId="{D7DC84B3-8D51-482B-B8D1-1758AC72E7FE}" type="presParOf" srcId="{56D62BBD-0197-4E9A-94BD-272C997190C6}" destId="{EB04F96F-E39E-4DFA-833A-5BCE20557F04}" srcOrd="0" destOrd="0" presId="urn:microsoft.com/office/officeart/2011/layout/HexagonRadial"/>
    <dgm:cxn modelId="{AF7603C4-7D2C-4C9F-89F8-E1CF33412E17}" type="presParOf" srcId="{E148DF7A-FE9F-4D07-ACBC-480B4034229B}" destId="{CBECB361-0323-4D45-AF6C-4B03833E0BB4}" srcOrd="10" destOrd="0" presId="urn:microsoft.com/office/officeart/2011/layout/HexagonRadial"/>
    <dgm:cxn modelId="{538E8A8E-10C5-4941-96F8-E769E750DFBF}" type="presParOf" srcId="{E148DF7A-FE9F-4D07-ACBC-480B4034229B}" destId="{DA60AC2F-5D98-4E52-8F7A-3ACDB58108F6}" srcOrd="11" destOrd="0" presId="urn:microsoft.com/office/officeart/2011/layout/HexagonRadial"/>
    <dgm:cxn modelId="{A60AD94F-3BFB-4CD2-AAA0-3F895AF00BD5}" type="presParOf" srcId="{DA60AC2F-5D98-4E52-8F7A-3ACDB58108F6}" destId="{B7B731BC-4F45-4329-9D81-E50E50407545}" srcOrd="0" destOrd="0" presId="urn:microsoft.com/office/officeart/2011/layout/HexagonRadial"/>
    <dgm:cxn modelId="{58DBB424-7EBF-41A5-8427-D1FB228A4A5D}" type="presParOf" srcId="{E148DF7A-FE9F-4D07-ACBC-480B4034229B}" destId="{BC50D56B-8411-4A52-8736-6086D7D3738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78F20E-0033-4225-B049-09CD9B17752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82AF652-65BB-4FE9-8FE4-61200AD3EF52}">
      <dgm:prSet/>
      <dgm:spPr/>
      <dgm:t>
        <a:bodyPr/>
        <a:lstStyle/>
        <a:p>
          <a:r>
            <a:rPr lang="en-US"/>
            <a:t>Solar Photo-voltaic Installer</a:t>
          </a:r>
        </a:p>
      </dgm:t>
    </dgm:pt>
    <dgm:pt modelId="{9FBF2548-36DF-4E56-974A-43F07A0C8378}" type="parTrans" cxnId="{800182EC-50EF-461D-9B0F-A10D5C3F8BDE}">
      <dgm:prSet/>
      <dgm:spPr/>
      <dgm:t>
        <a:bodyPr/>
        <a:lstStyle/>
        <a:p>
          <a:endParaRPr lang="en-US"/>
        </a:p>
      </dgm:t>
    </dgm:pt>
    <dgm:pt modelId="{94478848-1BEB-400F-9B2C-BD3A5E8AA791}" type="sibTrans" cxnId="{800182EC-50EF-461D-9B0F-A10D5C3F8BDE}">
      <dgm:prSet/>
      <dgm:spPr/>
      <dgm:t>
        <a:bodyPr/>
        <a:lstStyle/>
        <a:p>
          <a:endParaRPr lang="en-US"/>
        </a:p>
      </dgm:t>
    </dgm:pt>
    <dgm:pt modelId="{E3D984D5-0476-41C2-9094-07C17627D867}">
      <dgm:prSet/>
      <dgm:spPr/>
      <dgm:t>
        <a:bodyPr/>
        <a:lstStyle/>
        <a:p>
          <a:r>
            <a:rPr lang="en-US"/>
            <a:t>Wind Turbine Service Technician</a:t>
          </a:r>
        </a:p>
      </dgm:t>
    </dgm:pt>
    <dgm:pt modelId="{AD23267D-5B09-45BD-B5E8-10C84979C327}" type="parTrans" cxnId="{F9421C21-C4BC-463E-B5E6-0266FB646CC6}">
      <dgm:prSet/>
      <dgm:spPr/>
      <dgm:t>
        <a:bodyPr/>
        <a:lstStyle/>
        <a:p>
          <a:endParaRPr lang="en-US"/>
        </a:p>
      </dgm:t>
    </dgm:pt>
    <dgm:pt modelId="{4C7A2F76-4150-423C-8A06-A9F9B8BE3A44}" type="sibTrans" cxnId="{F9421C21-C4BC-463E-B5E6-0266FB646CC6}">
      <dgm:prSet/>
      <dgm:spPr/>
      <dgm:t>
        <a:bodyPr/>
        <a:lstStyle/>
        <a:p>
          <a:endParaRPr lang="en-US"/>
        </a:p>
      </dgm:t>
    </dgm:pt>
    <dgm:pt modelId="{6B23695A-0F0D-4E66-A0EE-270C8FA1D34E}">
      <dgm:prSet/>
      <dgm:spPr/>
      <dgm:t>
        <a:bodyPr/>
        <a:lstStyle/>
        <a:p>
          <a:r>
            <a:rPr lang="en-US"/>
            <a:t>Home Health Aids-(low paying)</a:t>
          </a:r>
        </a:p>
      </dgm:t>
    </dgm:pt>
    <dgm:pt modelId="{1D93ADB1-BD9B-441F-A162-383F6183D1A0}" type="parTrans" cxnId="{9E7530A1-27F8-4125-A390-9EF0192E1FB6}">
      <dgm:prSet/>
      <dgm:spPr/>
      <dgm:t>
        <a:bodyPr/>
        <a:lstStyle/>
        <a:p>
          <a:endParaRPr lang="en-US"/>
        </a:p>
      </dgm:t>
    </dgm:pt>
    <dgm:pt modelId="{65D84C87-4945-4A4B-B865-F2B6BEA6DA64}" type="sibTrans" cxnId="{9E7530A1-27F8-4125-A390-9EF0192E1FB6}">
      <dgm:prSet/>
      <dgm:spPr/>
      <dgm:t>
        <a:bodyPr/>
        <a:lstStyle/>
        <a:p>
          <a:endParaRPr lang="en-US"/>
        </a:p>
      </dgm:t>
    </dgm:pt>
    <dgm:pt modelId="{928673A6-640F-4F79-9875-4885C5972659}">
      <dgm:prSet/>
      <dgm:spPr/>
      <dgm:t>
        <a:bodyPr/>
        <a:lstStyle/>
        <a:p>
          <a:r>
            <a:rPr lang="en-US"/>
            <a:t>Personal Care Aids-(low-paying)</a:t>
          </a:r>
        </a:p>
      </dgm:t>
    </dgm:pt>
    <dgm:pt modelId="{2C961CF1-BE9F-4724-9B5E-82841483E68E}" type="parTrans" cxnId="{E58BD105-2765-4A56-9B67-9FFE7A02731B}">
      <dgm:prSet/>
      <dgm:spPr/>
      <dgm:t>
        <a:bodyPr/>
        <a:lstStyle/>
        <a:p>
          <a:endParaRPr lang="en-US"/>
        </a:p>
      </dgm:t>
    </dgm:pt>
    <dgm:pt modelId="{C3D51394-474F-47B8-9D95-2E89953011C0}" type="sibTrans" cxnId="{E58BD105-2765-4A56-9B67-9FFE7A02731B}">
      <dgm:prSet/>
      <dgm:spPr/>
      <dgm:t>
        <a:bodyPr/>
        <a:lstStyle/>
        <a:p>
          <a:endParaRPr lang="en-US"/>
        </a:p>
      </dgm:t>
    </dgm:pt>
    <dgm:pt modelId="{075588D6-A25A-41B9-8438-44C36A394059}">
      <dgm:prSet/>
      <dgm:spPr/>
      <dgm:t>
        <a:bodyPr/>
        <a:lstStyle/>
        <a:p>
          <a:r>
            <a:rPr lang="en-US"/>
            <a:t>Occupational Therapy Assistants</a:t>
          </a:r>
        </a:p>
      </dgm:t>
    </dgm:pt>
    <dgm:pt modelId="{2428E350-7D9C-4C06-83AC-81E746F275EC}" type="parTrans" cxnId="{83918CBC-B6C8-40DF-A4A6-E6FF0D44C8B8}">
      <dgm:prSet/>
      <dgm:spPr/>
      <dgm:t>
        <a:bodyPr/>
        <a:lstStyle/>
        <a:p>
          <a:endParaRPr lang="en-US"/>
        </a:p>
      </dgm:t>
    </dgm:pt>
    <dgm:pt modelId="{EE14FA49-C87C-4241-A853-F735644B256A}" type="sibTrans" cxnId="{83918CBC-B6C8-40DF-A4A6-E6FF0D44C8B8}">
      <dgm:prSet/>
      <dgm:spPr/>
      <dgm:t>
        <a:bodyPr/>
        <a:lstStyle/>
        <a:p>
          <a:endParaRPr lang="en-US"/>
        </a:p>
      </dgm:t>
    </dgm:pt>
    <dgm:pt modelId="{A8048245-ABD7-46D3-B2C7-CAB9D22BA037}">
      <dgm:prSet/>
      <dgm:spPr/>
      <dgm:t>
        <a:bodyPr/>
        <a:lstStyle/>
        <a:p>
          <a:r>
            <a:rPr lang="en-US"/>
            <a:t>Information Security Analyst</a:t>
          </a:r>
        </a:p>
      </dgm:t>
    </dgm:pt>
    <dgm:pt modelId="{489BBC77-05AE-4A22-9356-C702F2FA50F4}" type="parTrans" cxnId="{EDB800FA-19EB-4172-9D09-350E4D93E129}">
      <dgm:prSet/>
      <dgm:spPr/>
      <dgm:t>
        <a:bodyPr/>
        <a:lstStyle/>
        <a:p>
          <a:endParaRPr lang="en-US"/>
        </a:p>
      </dgm:t>
    </dgm:pt>
    <dgm:pt modelId="{5B22A5F0-E8C4-44E7-9BE0-0E09EB7A6EC3}" type="sibTrans" cxnId="{EDB800FA-19EB-4172-9D09-350E4D93E129}">
      <dgm:prSet/>
      <dgm:spPr/>
      <dgm:t>
        <a:bodyPr/>
        <a:lstStyle/>
        <a:p>
          <a:endParaRPr lang="en-US"/>
        </a:p>
      </dgm:t>
    </dgm:pt>
    <dgm:pt modelId="{FF030019-99B1-4132-B68A-07363247A976}">
      <dgm:prSet/>
      <dgm:spPr/>
      <dgm:t>
        <a:bodyPr/>
        <a:lstStyle/>
        <a:p>
          <a:r>
            <a:rPr lang="en-US"/>
            <a:t>Statisticians</a:t>
          </a:r>
        </a:p>
      </dgm:t>
    </dgm:pt>
    <dgm:pt modelId="{385DB35B-F804-4F84-AF53-FC581897C929}" type="parTrans" cxnId="{E6AB1268-0800-488D-A011-8B5BA2D4489D}">
      <dgm:prSet/>
      <dgm:spPr/>
      <dgm:t>
        <a:bodyPr/>
        <a:lstStyle/>
        <a:p>
          <a:endParaRPr lang="en-US"/>
        </a:p>
      </dgm:t>
    </dgm:pt>
    <dgm:pt modelId="{4B0AC35E-3838-4411-B686-BBA0AC734107}" type="sibTrans" cxnId="{E6AB1268-0800-488D-A011-8B5BA2D4489D}">
      <dgm:prSet/>
      <dgm:spPr/>
      <dgm:t>
        <a:bodyPr/>
        <a:lstStyle/>
        <a:p>
          <a:endParaRPr lang="en-US"/>
        </a:p>
      </dgm:t>
    </dgm:pt>
    <dgm:pt modelId="{4ED0E46D-EA5D-45C0-8486-CDFDB8505238}">
      <dgm:prSet/>
      <dgm:spPr/>
      <dgm:t>
        <a:bodyPr/>
        <a:lstStyle/>
        <a:p>
          <a:r>
            <a:rPr lang="en-US"/>
            <a:t>Nurse Practitioners</a:t>
          </a:r>
        </a:p>
      </dgm:t>
    </dgm:pt>
    <dgm:pt modelId="{656A5E8F-0054-4757-8555-9CCC515639E6}" type="parTrans" cxnId="{219CA2C5-7B78-4CC8-AB7C-8106FB85D013}">
      <dgm:prSet/>
      <dgm:spPr/>
      <dgm:t>
        <a:bodyPr/>
        <a:lstStyle/>
        <a:p>
          <a:endParaRPr lang="en-US"/>
        </a:p>
      </dgm:t>
    </dgm:pt>
    <dgm:pt modelId="{EE6370C3-EAE7-4537-A090-4753594AE3FE}" type="sibTrans" cxnId="{219CA2C5-7B78-4CC8-AB7C-8106FB85D013}">
      <dgm:prSet/>
      <dgm:spPr/>
      <dgm:t>
        <a:bodyPr/>
        <a:lstStyle/>
        <a:p>
          <a:endParaRPr lang="en-US"/>
        </a:p>
      </dgm:t>
    </dgm:pt>
    <dgm:pt modelId="{FBA11AEA-0CE6-46E0-A8EA-DEF613ADFB9F}">
      <dgm:prSet/>
      <dgm:spPr/>
      <dgm:t>
        <a:bodyPr/>
        <a:lstStyle/>
        <a:p>
          <a:r>
            <a:rPr lang="en-US"/>
            <a:t>Speech Pathologists</a:t>
          </a:r>
        </a:p>
      </dgm:t>
    </dgm:pt>
    <dgm:pt modelId="{28A88173-389D-4486-9DE1-BFAE9A11CFFC}" type="parTrans" cxnId="{138A58E8-0EF3-4E5B-8727-86E7880BD4BC}">
      <dgm:prSet/>
      <dgm:spPr/>
      <dgm:t>
        <a:bodyPr/>
        <a:lstStyle/>
        <a:p>
          <a:endParaRPr lang="en-US"/>
        </a:p>
      </dgm:t>
    </dgm:pt>
    <dgm:pt modelId="{1381068E-1984-4EA3-8812-A5FB2262B903}" type="sibTrans" cxnId="{138A58E8-0EF3-4E5B-8727-86E7880BD4BC}">
      <dgm:prSet/>
      <dgm:spPr/>
      <dgm:t>
        <a:bodyPr/>
        <a:lstStyle/>
        <a:p>
          <a:endParaRPr lang="en-US"/>
        </a:p>
      </dgm:t>
    </dgm:pt>
    <dgm:pt modelId="{F9B64388-97BC-4EB1-9753-6C02507FEFA3}" type="pres">
      <dgm:prSet presAssocID="{7A78F20E-0033-4225-B049-09CD9B17752E}" presName="diagram" presStyleCnt="0">
        <dgm:presLayoutVars>
          <dgm:dir/>
          <dgm:resizeHandles val="exact"/>
        </dgm:presLayoutVars>
      </dgm:prSet>
      <dgm:spPr/>
    </dgm:pt>
    <dgm:pt modelId="{334DDEED-DE03-4927-A95A-ADD11FA41CF1}" type="pres">
      <dgm:prSet presAssocID="{C82AF652-65BB-4FE9-8FE4-61200AD3EF52}" presName="node" presStyleLbl="node1" presStyleIdx="0" presStyleCnt="9">
        <dgm:presLayoutVars>
          <dgm:bulletEnabled val="1"/>
        </dgm:presLayoutVars>
      </dgm:prSet>
      <dgm:spPr/>
    </dgm:pt>
    <dgm:pt modelId="{5F91C195-9308-46DD-AA5D-268BE7E1FCBE}" type="pres">
      <dgm:prSet presAssocID="{94478848-1BEB-400F-9B2C-BD3A5E8AA791}" presName="sibTrans" presStyleCnt="0"/>
      <dgm:spPr/>
    </dgm:pt>
    <dgm:pt modelId="{F5FC0549-6D9B-4404-A3E6-D34545700571}" type="pres">
      <dgm:prSet presAssocID="{E3D984D5-0476-41C2-9094-07C17627D867}" presName="node" presStyleLbl="node1" presStyleIdx="1" presStyleCnt="9">
        <dgm:presLayoutVars>
          <dgm:bulletEnabled val="1"/>
        </dgm:presLayoutVars>
      </dgm:prSet>
      <dgm:spPr/>
    </dgm:pt>
    <dgm:pt modelId="{C1D5FC2A-76C8-43DF-BA1D-0F0050414E07}" type="pres">
      <dgm:prSet presAssocID="{4C7A2F76-4150-423C-8A06-A9F9B8BE3A44}" presName="sibTrans" presStyleCnt="0"/>
      <dgm:spPr/>
    </dgm:pt>
    <dgm:pt modelId="{6F764354-042B-4E16-B121-A3DCFF55E2B0}" type="pres">
      <dgm:prSet presAssocID="{6B23695A-0F0D-4E66-A0EE-270C8FA1D34E}" presName="node" presStyleLbl="node1" presStyleIdx="2" presStyleCnt="9">
        <dgm:presLayoutVars>
          <dgm:bulletEnabled val="1"/>
        </dgm:presLayoutVars>
      </dgm:prSet>
      <dgm:spPr/>
    </dgm:pt>
    <dgm:pt modelId="{3734948C-A662-4E45-B56D-0EE0B754BEF8}" type="pres">
      <dgm:prSet presAssocID="{65D84C87-4945-4A4B-B865-F2B6BEA6DA64}" presName="sibTrans" presStyleCnt="0"/>
      <dgm:spPr/>
    </dgm:pt>
    <dgm:pt modelId="{559E43A7-308B-4B27-8556-ED3F8EEC3BB3}" type="pres">
      <dgm:prSet presAssocID="{928673A6-640F-4F79-9875-4885C5972659}" presName="node" presStyleLbl="node1" presStyleIdx="3" presStyleCnt="9">
        <dgm:presLayoutVars>
          <dgm:bulletEnabled val="1"/>
        </dgm:presLayoutVars>
      </dgm:prSet>
      <dgm:spPr/>
    </dgm:pt>
    <dgm:pt modelId="{02077CD0-01AF-45D8-A2D5-F4CB029038E0}" type="pres">
      <dgm:prSet presAssocID="{C3D51394-474F-47B8-9D95-2E89953011C0}" presName="sibTrans" presStyleCnt="0"/>
      <dgm:spPr/>
    </dgm:pt>
    <dgm:pt modelId="{86EABB07-93D6-4783-B051-8EF232A54265}" type="pres">
      <dgm:prSet presAssocID="{075588D6-A25A-41B9-8438-44C36A394059}" presName="node" presStyleLbl="node1" presStyleIdx="4" presStyleCnt="9">
        <dgm:presLayoutVars>
          <dgm:bulletEnabled val="1"/>
        </dgm:presLayoutVars>
      </dgm:prSet>
      <dgm:spPr/>
    </dgm:pt>
    <dgm:pt modelId="{6D8FDB6E-0F2C-4952-9FFE-9AC6A3B5E50F}" type="pres">
      <dgm:prSet presAssocID="{EE14FA49-C87C-4241-A853-F735644B256A}" presName="sibTrans" presStyleCnt="0"/>
      <dgm:spPr/>
    </dgm:pt>
    <dgm:pt modelId="{1E94D56A-4304-4AA2-8619-888BCE902E27}" type="pres">
      <dgm:prSet presAssocID="{A8048245-ABD7-46D3-B2C7-CAB9D22BA037}" presName="node" presStyleLbl="node1" presStyleIdx="5" presStyleCnt="9">
        <dgm:presLayoutVars>
          <dgm:bulletEnabled val="1"/>
        </dgm:presLayoutVars>
      </dgm:prSet>
      <dgm:spPr/>
    </dgm:pt>
    <dgm:pt modelId="{4F6EF4CD-2954-4FCF-AC85-ABB460B4C872}" type="pres">
      <dgm:prSet presAssocID="{5B22A5F0-E8C4-44E7-9BE0-0E09EB7A6EC3}" presName="sibTrans" presStyleCnt="0"/>
      <dgm:spPr/>
    </dgm:pt>
    <dgm:pt modelId="{79982845-333B-43F6-B27E-09FD60F6F713}" type="pres">
      <dgm:prSet presAssocID="{FF030019-99B1-4132-B68A-07363247A976}" presName="node" presStyleLbl="node1" presStyleIdx="6" presStyleCnt="9">
        <dgm:presLayoutVars>
          <dgm:bulletEnabled val="1"/>
        </dgm:presLayoutVars>
      </dgm:prSet>
      <dgm:spPr/>
    </dgm:pt>
    <dgm:pt modelId="{519861BF-B6E9-46CF-98DC-6E50C21304D4}" type="pres">
      <dgm:prSet presAssocID="{4B0AC35E-3838-4411-B686-BBA0AC734107}" presName="sibTrans" presStyleCnt="0"/>
      <dgm:spPr/>
    </dgm:pt>
    <dgm:pt modelId="{EFC873D9-349C-42C8-A7B7-C06FE6C23FA6}" type="pres">
      <dgm:prSet presAssocID="{4ED0E46D-EA5D-45C0-8486-CDFDB8505238}" presName="node" presStyleLbl="node1" presStyleIdx="7" presStyleCnt="9">
        <dgm:presLayoutVars>
          <dgm:bulletEnabled val="1"/>
        </dgm:presLayoutVars>
      </dgm:prSet>
      <dgm:spPr/>
    </dgm:pt>
    <dgm:pt modelId="{E54C4AA9-3E5A-4C5A-9DFC-45F12C99D061}" type="pres">
      <dgm:prSet presAssocID="{EE6370C3-EAE7-4537-A090-4753594AE3FE}" presName="sibTrans" presStyleCnt="0"/>
      <dgm:spPr/>
    </dgm:pt>
    <dgm:pt modelId="{CCD618AA-24C5-4820-AC73-564594E2CCB7}" type="pres">
      <dgm:prSet presAssocID="{FBA11AEA-0CE6-46E0-A8EA-DEF613ADFB9F}" presName="node" presStyleLbl="node1" presStyleIdx="8" presStyleCnt="9">
        <dgm:presLayoutVars>
          <dgm:bulletEnabled val="1"/>
        </dgm:presLayoutVars>
      </dgm:prSet>
      <dgm:spPr/>
    </dgm:pt>
  </dgm:ptLst>
  <dgm:cxnLst>
    <dgm:cxn modelId="{E58BD105-2765-4A56-9B67-9FFE7A02731B}" srcId="{7A78F20E-0033-4225-B049-09CD9B17752E}" destId="{928673A6-640F-4F79-9875-4885C5972659}" srcOrd="3" destOrd="0" parTransId="{2C961CF1-BE9F-4724-9B5E-82841483E68E}" sibTransId="{C3D51394-474F-47B8-9D95-2E89953011C0}"/>
    <dgm:cxn modelId="{1A5F961D-D949-450D-B6ED-EC4246EEB274}" type="presOf" srcId="{075588D6-A25A-41B9-8438-44C36A394059}" destId="{86EABB07-93D6-4783-B051-8EF232A54265}" srcOrd="0" destOrd="0" presId="urn:microsoft.com/office/officeart/2005/8/layout/default"/>
    <dgm:cxn modelId="{43057620-E727-4FA6-A93A-025054E93377}" type="presOf" srcId="{6B23695A-0F0D-4E66-A0EE-270C8FA1D34E}" destId="{6F764354-042B-4E16-B121-A3DCFF55E2B0}" srcOrd="0" destOrd="0" presId="urn:microsoft.com/office/officeart/2005/8/layout/default"/>
    <dgm:cxn modelId="{F9421C21-C4BC-463E-B5E6-0266FB646CC6}" srcId="{7A78F20E-0033-4225-B049-09CD9B17752E}" destId="{E3D984D5-0476-41C2-9094-07C17627D867}" srcOrd="1" destOrd="0" parTransId="{AD23267D-5B09-45BD-B5E8-10C84979C327}" sibTransId="{4C7A2F76-4150-423C-8A06-A9F9B8BE3A44}"/>
    <dgm:cxn modelId="{F9DC2E5C-2077-4205-95A2-0C2AE6E0EAAC}" type="presOf" srcId="{4ED0E46D-EA5D-45C0-8486-CDFDB8505238}" destId="{EFC873D9-349C-42C8-A7B7-C06FE6C23FA6}" srcOrd="0" destOrd="0" presId="urn:microsoft.com/office/officeart/2005/8/layout/default"/>
    <dgm:cxn modelId="{E6AB1268-0800-488D-A011-8B5BA2D4489D}" srcId="{7A78F20E-0033-4225-B049-09CD9B17752E}" destId="{FF030019-99B1-4132-B68A-07363247A976}" srcOrd="6" destOrd="0" parTransId="{385DB35B-F804-4F84-AF53-FC581897C929}" sibTransId="{4B0AC35E-3838-4411-B686-BBA0AC734107}"/>
    <dgm:cxn modelId="{96431E74-F423-4B8C-9B81-928F81A8CD7C}" type="presOf" srcId="{A8048245-ABD7-46D3-B2C7-CAB9D22BA037}" destId="{1E94D56A-4304-4AA2-8619-888BCE902E27}" srcOrd="0" destOrd="0" presId="urn:microsoft.com/office/officeart/2005/8/layout/default"/>
    <dgm:cxn modelId="{860F299A-D6F1-4610-A319-67CC5D2D9913}" type="presOf" srcId="{7A78F20E-0033-4225-B049-09CD9B17752E}" destId="{F9B64388-97BC-4EB1-9753-6C02507FEFA3}" srcOrd="0" destOrd="0" presId="urn:microsoft.com/office/officeart/2005/8/layout/default"/>
    <dgm:cxn modelId="{A4C01C9D-87D7-469B-B391-466B3D0B71DC}" type="presOf" srcId="{928673A6-640F-4F79-9875-4885C5972659}" destId="{559E43A7-308B-4B27-8556-ED3F8EEC3BB3}" srcOrd="0" destOrd="0" presId="urn:microsoft.com/office/officeart/2005/8/layout/default"/>
    <dgm:cxn modelId="{9E7530A1-27F8-4125-A390-9EF0192E1FB6}" srcId="{7A78F20E-0033-4225-B049-09CD9B17752E}" destId="{6B23695A-0F0D-4E66-A0EE-270C8FA1D34E}" srcOrd="2" destOrd="0" parTransId="{1D93ADB1-BD9B-441F-A162-383F6183D1A0}" sibTransId="{65D84C87-4945-4A4B-B865-F2B6BEA6DA64}"/>
    <dgm:cxn modelId="{10E641B7-0394-43FA-9A35-A7DBC1BEB825}" type="presOf" srcId="{E3D984D5-0476-41C2-9094-07C17627D867}" destId="{F5FC0549-6D9B-4404-A3E6-D34545700571}" srcOrd="0" destOrd="0" presId="urn:microsoft.com/office/officeart/2005/8/layout/default"/>
    <dgm:cxn modelId="{83918CBC-B6C8-40DF-A4A6-E6FF0D44C8B8}" srcId="{7A78F20E-0033-4225-B049-09CD9B17752E}" destId="{075588D6-A25A-41B9-8438-44C36A394059}" srcOrd="4" destOrd="0" parTransId="{2428E350-7D9C-4C06-83AC-81E746F275EC}" sibTransId="{EE14FA49-C87C-4241-A853-F735644B256A}"/>
    <dgm:cxn modelId="{219CA2C5-7B78-4CC8-AB7C-8106FB85D013}" srcId="{7A78F20E-0033-4225-B049-09CD9B17752E}" destId="{4ED0E46D-EA5D-45C0-8486-CDFDB8505238}" srcOrd="7" destOrd="0" parTransId="{656A5E8F-0054-4757-8555-9CCC515639E6}" sibTransId="{EE6370C3-EAE7-4537-A090-4753594AE3FE}"/>
    <dgm:cxn modelId="{AC3328E2-34EE-4D37-A569-5EF36DF00BA7}" type="presOf" srcId="{FF030019-99B1-4132-B68A-07363247A976}" destId="{79982845-333B-43F6-B27E-09FD60F6F713}" srcOrd="0" destOrd="0" presId="urn:microsoft.com/office/officeart/2005/8/layout/default"/>
    <dgm:cxn modelId="{138A58E8-0EF3-4E5B-8727-86E7880BD4BC}" srcId="{7A78F20E-0033-4225-B049-09CD9B17752E}" destId="{FBA11AEA-0CE6-46E0-A8EA-DEF613ADFB9F}" srcOrd="8" destOrd="0" parTransId="{28A88173-389D-4486-9DE1-BFAE9A11CFFC}" sibTransId="{1381068E-1984-4EA3-8812-A5FB2262B903}"/>
    <dgm:cxn modelId="{800182EC-50EF-461D-9B0F-A10D5C3F8BDE}" srcId="{7A78F20E-0033-4225-B049-09CD9B17752E}" destId="{C82AF652-65BB-4FE9-8FE4-61200AD3EF52}" srcOrd="0" destOrd="0" parTransId="{9FBF2548-36DF-4E56-974A-43F07A0C8378}" sibTransId="{94478848-1BEB-400F-9B2C-BD3A5E8AA791}"/>
    <dgm:cxn modelId="{B5BF3BF8-B450-4F50-850C-0A7A3DD27F8E}" type="presOf" srcId="{FBA11AEA-0CE6-46E0-A8EA-DEF613ADFB9F}" destId="{CCD618AA-24C5-4820-AC73-564594E2CCB7}" srcOrd="0" destOrd="0" presId="urn:microsoft.com/office/officeart/2005/8/layout/default"/>
    <dgm:cxn modelId="{EDB800FA-19EB-4172-9D09-350E4D93E129}" srcId="{7A78F20E-0033-4225-B049-09CD9B17752E}" destId="{A8048245-ABD7-46D3-B2C7-CAB9D22BA037}" srcOrd="5" destOrd="0" parTransId="{489BBC77-05AE-4A22-9356-C702F2FA50F4}" sibTransId="{5B22A5F0-E8C4-44E7-9BE0-0E09EB7A6EC3}"/>
    <dgm:cxn modelId="{6248EAFD-8598-446E-B8FC-86696A6C6E2A}" type="presOf" srcId="{C82AF652-65BB-4FE9-8FE4-61200AD3EF52}" destId="{334DDEED-DE03-4927-A95A-ADD11FA41CF1}" srcOrd="0" destOrd="0" presId="urn:microsoft.com/office/officeart/2005/8/layout/default"/>
    <dgm:cxn modelId="{7CE8A100-683D-4E18-8EC9-2387E1D2D02C}" type="presParOf" srcId="{F9B64388-97BC-4EB1-9753-6C02507FEFA3}" destId="{334DDEED-DE03-4927-A95A-ADD11FA41CF1}" srcOrd="0" destOrd="0" presId="urn:microsoft.com/office/officeart/2005/8/layout/default"/>
    <dgm:cxn modelId="{1F0D055C-E27A-41AB-B93B-7A1EE33DCA18}" type="presParOf" srcId="{F9B64388-97BC-4EB1-9753-6C02507FEFA3}" destId="{5F91C195-9308-46DD-AA5D-268BE7E1FCBE}" srcOrd="1" destOrd="0" presId="urn:microsoft.com/office/officeart/2005/8/layout/default"/>
    <dgm:cxn modelId="{F661EF11-D5BA-4930-9F74-86D9313F9C9A}" type="presParOf" srcId="{F9B64388-97BC-4EB1-9753-6C02507FEFA3}" destId="{F5FC0549-6D9B-4404-A3E6-D34545700571}" srcOrd="2" destOrd="0" presId="urn:microsoft.com/office/officeart/2005/8/layout/default"/>
    <dgm:cxn modelId="{0B9523EB-52D8-48A0-885B-6D23E322B38F}" type="presParOf" srcId="{F9B64388-97BC-4EB1-9753-6C02507FEFA3}" destId="{C1D5FC2A-76C8-43DF-BA1D-0F0050414E07}" srcOrd="3" destOrd="0" presId="urn:microsoft.com/office/officeart/2005/8/layout/default"/>
    <dgm:cxn modelId="{41E6CF54-49E4-4F37-96B7-C8AC0C40DAE9}" type="presParOf" srcId="{F9B64388-97BC-4EB1-9753-6C02507FEFA3}" destId="{6F764354-042B-4E16-B121-A3DCFF55E2B0}" srcOrd="4" destOrd="0" presId="urn:microsoft.com/office/officeart/2005/8/layout/default"/>
    <dgm:cxn modelId="{D352E75F-8D77-4659-B42B-842ADC131610}" type="presParOf" srcId="{F9B64388-97BC-4EB1-9753-6C02507FEFA3}" destId="{3734948C-A662-4E45-B56D-0EE0B754BEF8}" srcOrd="5" destOrd="0" presId="urn:microsoft.com/office/officeart/2005/8/layout/default"/>
    <dgm:cxn modelId="{18643C14-B27E-4B36-B68F-12E2633FFBE6}" type="presParOf" srcId="{F9B64388-97BC-4EB1-9753-6C02507FEFA3}" destId="{559E43A7-308B-4B27-8556-ED3F8EEC3BB3}" srcOrd="6" destOrd="0" presId="urn:microsoft.com/office/officeart/2005/8/layout/default"/>
    <dgm:cxn modelId="{19CD2360-67DF-4CDD-A8FB-8570FC3DCE39}" type="presParOf" srcId="{F9B64388-97BC-4EB1-9753-6C02507FEFA3}" destId="{02077CD0-01AF-45D8-A2D5-F4CB029038E0}" srcOrd="7" destOrd="0" presId="urn:microsoft.com/office/officeart/2005/8/layout/default"/>
    <dgm:cxn modelId="{2E0F9E7C-774D-403E-864B-B83714E3915F}" type="presParOf" srcId="{F9B64388-97BC-4EB1-9753-6C02507FEFA3}" destId="{86EABB07-93D6-4783-B051-8EF232A54265}" srcOrd="8" destOrd="0" presId="urn:microsoft.com/office/officeart/2005/8/layout/default"/>
    <dgm:cxn modelId="{71503F53-B6B3-4952-B755-7B2C8FF64A02}" type="presParOf" srcId="{F9B64388-97BC-4EB1-9753-6C02507FEFA3}" destId="{6D8FDB6E-0F2C-4952-9FFE-9AC6A3B5E50F}" srcOrd="9" destOrd="0" presId="urn:microsoft.com/office/officeart/2005/8/layout/default"/>
    <dgm:cxn modelId="{CCC7651D-A9D0-4206-A20F-CFB0DAB8E2FF}" type="presParOf" srcId="{F9B64388-97BC-4EB1-9753-6C02507FEFA3}" destId="{1E94D56A-4304-4AA2-8619-888BCE902E27}" srcOrd="10" destOrd="0" presId="urn:microsoft.com/office/officeart/2005/8/layout/default"/>
    <dgm:cxn modelId="{CD6910A6-246D-468B-9A7D-014F5F1A442E}" type="presParOf" srcId="{F9B64388-97BC-4EB1-9753-6C02507FEFA3}" destId="{4F6EF4CD-2954-4FCF-AC85-ABB460B4C872}" srcOrd="11" destOrd="0" presId="urn:microsoft.com/office/officeart/2005/8/layout/default"/>
    <dgm:cxn modelId="{CD75D29F-7266-49C9-8308-CB3192BAEF7E}" type="presParOf" srcId="{F9B64388-97BC-4EB1-9753-6C02507FEFA3}" destId="{79982845-333B-43F6-B27E-09FD60F6F713}" srcOrd="12" destOrd="0" presId="urn:microsoft.com/office/officeart/2005/8/layout/default"/>
    <dgm:cxn modelId="{849F380A-A624-4063-9C7C-6FFE9D11E065}" type="presParOf" srcId="{F9B64388-97BC-4EB1-9753-6C02507FEFA3}" destId="{519861BF-B6E9-46CF-98DC-6E50C21304D4}" srcOrd="13" destOrd="0" presId="urn:microsoft.com/office/officeart/2005/8/layout/default"/>
    <dgm:cxn modelId="{A75464B4-A05B-4CA5-AC29-27730B264D8C}" type="presParOf" srcId="{F9B64388-97BC-4EB1-9753-6C02507FEFA3}" destId="{EFC873D9-349C-42C8-A7B7-C06FE6C23FA6}" srcOrd="14" destOrd="0" presId="urn:microsoft.com/office/officeart/2005/8/layout/default"/>
    <dgm:cxn modelId="{3B209358-F0A7-421C-B7E3-150144ACA59C}" type="presParOf" srcId="{F9B64388-97BC-4EB1-9753-6C02507FEFA3}" destId="{E54C4AA9-3E5A-4C5A-9DFC-45F12C99D061}" srcOrd="15" destOrd="0" presId="urn:microsoft.com/office/officeart/2005/8/layout/default"/>
    <dgm:cxn modelId="{02EDA4FC-DD6A-4316-95D9-97E7A3C9BE22}" type="presParOf" srcId="{F9B64388-97BC-4EB1-9753-6C02507FEFA3}" destId="{CCD618AA-24C5-4820-AC73-564594E2CCB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6ECAF-0D36-4DD5-916A-127D6062CBC6}">
      <dsp:nvSpPr>
        <dsp:cNvPr id="0" name=""/>
        <dsp:cNvSpPr/>
      </dsp:nvSpPr>
      <dsp:spPr>
        <a:xfrm>
          <a:off x="1985057" y="0"/>
          <a:ext cx="3464835" cy="286973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Salary and Security</a:t>
          </a:r>
        </a:p>
        <a:p>
          <a:pPr marL="0" lvl="0" indent="0" algn="ctr" defTabSz="711200">
            <a:lnSpc>
              <a:spcPct val="90000"/>
            </a:lnSpc>
            <a:spcBef>
              <a:spcPct val="0"/>
            </a:spcBef>
            <a:spcAft>
              <a:spcPct val="35000"/>
            </a:spcAft>
            <a:buNone/>
          </a:pPr>
          <a:r>
            <a:rPr lang="en-US" sz="1600" b="1" kern="1200" dirty="0"/>
            <a:t>Needs</a:t>
          </a:r>
        </a:p>
      </dsp:txBody>
      <dsp:txXfrm>
        <a:off x="2492470" y="420262"/>
        <a:ext cx="2450009" cy="2029206"/>
      </dsp:txXfrm>
    </dsp:sp>
    <dsp:sp modelId="{2B90AF69-F56C-4EB5-A2E5-CE257B7D6687}">
      <dsp:nvSpPr>
        <dsp:cNvPr id="0" name=""/>
        <dsp:cNvSpPr/>
      </dsp:nvSpPr>
      <dsp:spPr>
        <a:xfrm>
          <a:off x="1747534" y="2221177"/>
          <a:ext cx="2799485" cy="269938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Skill Set/Best Grades/Academics</a:t>
          </a:r>
        </a:p>
      </dsp:txBody>
      <dsp:txXfrm>
        <a:off x="2157509" y="2616492"/>
        <a:ext cx="1979535" cy="1908750"/>
      </dsp:txXfrm>
    </dsp:sp>
    <dsp:sp modelId="{CA2B3C61-7454-4174-A691-4B99F18172E4}">
      <dsp:nvSpPr>
        <dsp:cNvPr id="0" name=""/>
        <dsp:cNvSpPr/>
      </dsp:nvSpPr>
      <dsp:spPr>
        <a:xfrm>
          <a:off x="3844996" y="3060518"/>
          <a:ext cx="3209756" cy="322433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600" b="1" kern="1200" dirty="0"/>
            <a:t>Demand and Long-range Viability of Major</a:t>
          </a:r>
        </a:p>
      </dsp:txBody>
      <dsp:txXfrm>
        <a:off x="4315054" y="3532710"/>
        <a:ext cx="2269640" cy="2279946"/>
      </dsp:txXfrm>
    </dsp:sp>
    <dsp:sp modelId="{68405D46-7195-499A-ADED-ED80E3B9F1D5}">
      <dsp:nvSpPr>
        <dsp:cNvPr id="0" name=""/>
        <dsp:cNvSpPr/>
      </dsp:nvSpPr>
      <dsp:spPr>
        <a:xfrm>
          <a:off x="3925880" y="1390771"/>
          <a:ext cx="3048016" cy="295662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Best </a:t>
          </a:r>
        </a:p>
        <a:p>
          <a:pPr marL="0" lvl="0" indent="0" algn="ctr" defTabSz="800100">
            <a:lnSpc>
              <a:spcPct val="90000"/>
            </a:lnSpc>
            <a:spcBef>
              <a:spcPct val="0"/>
            </a:spcBef>
            <a:spcAft>
              <a:spcPct val="35000"/>
            </a:spcAft>
            <a:buNone/>
          </a:pPr>
          <a:r>
            <a:rPr lang="en-US" sz="1800" b="1" kern="1200" dirty="0"/>
            <a:t>Fit for Success and Purpose</a:t>
          </a:r>
        </a:p>
      </dsp:txBody>
      <dsp:txXfrm>
        <a:off x="4372252" y="1823758"/>
        <a:ext cx="2155272" cy="2090649"/>
      </dsp:txXfrm>
    </dsp:sp>
    <dsp:sp modelId="{96B821F3-967C-4376-A9FB-DB46E33A79F0}">
      <dsp:nvSpPr>
        <dsp:cNvPr id="0" name=""/>
        <dsp:cNvSpPr/>
      </dsp:nvSpPr>
      <dsp:spPr>
        <a:xfrm>
          <a:off x="5449902" y="0"/>
          <a:ext cx="3292760" cy="278412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Income to Student Debt Ratio</a:t>
          </a:r>
        </a:p>
      </dsp:txBody>
      <dsp:txXfrm>
        <a:off x="5932116" y="407725"/>
        <a:ext cx="2328332" cy="1968672"/>
      </dsp:txXfrm>
    </dsp:sp>
    <dsp:sp modelId="{80638A2A-0396-49E6-A8AD-72536E5C7906}">
      <dsp:nvSpPr>
        <dsp:cNvPr id="0" name=""/>
        <dsp:cNvSpPr/>
      </dsp:nvSpPr>
      <dsp:spPr>
        <a:xfrm>
          <a:off x="6424030" y="2348225"/>
          <a:ext cx="2787448" cy="282675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600" b="1" kern="1200" dirty="0"/>
            <a:t>Passion/Purpose and Your Authentic Self</a:t>
          </a:r>
        </a:p>
        <a:p>
          <a:pPr marL="0" lvl="0" indent="0" algn="ctr" defTabSz="666750">
            <a:lnSpc>
              <a:spcPct val="90000"/>
            </a:lnSpc>
            <a:spcBef>
              <a:spcPct val="0"/>
            </a:spcBef>
            <a:spcAft>
              <a:spcPct val="35000"/>
            </a:spcAft>
            <a:buNone/>
          </a:pPr>
          <a:r>
            <a:rPr lang="en-US" sz="1600" b="1" kern="1200" dirty="0"/>
            <a:t>What Feeds Your Soul/What Fits You?</a:t>
          </a:r>
        </a:p>
        <a:p>
          <a:pPr marL="0" lvl="0" indent="0" algn="ctr" defTabSz="666750">
            <a:lnSpc>
              <a:spcPct val="90000"/>
            </a:lnSpc>
            <a:spcBef>
              <a:spcPct val="0"/>
            </a:spcBef>
            <a:spcAft>
              <a:spcPct val="35000"/>
            </a:spcAft>
            <a:buNone/>
          </a:pPr>
          <a:endParaRPr lang="en-US" sz="1600" b="1" kern="1200" dirty="0"/>
        </a:p>
        <a:p>
          <a:pPr marL="0" lvl="0" indent="0" algn="ctr" defTabSz="666750">
            <a:lnSpc>
              <a:spcPct val="90000"/>
            </a:lnSpc>
            <a:spcBef>
              <a:spcPct val="0"/>
            </a:spcBef>
            <a:spcAft>
              <a:spcPct val="35000"/>
            </a:spcAft>
            <a:buNone/>
          </a:pPr>
          <a:endParaRPr lang="en-US" sz="1500" kern="1200" dirty="0"/>
        </a:p>
      </dsp:txBody>
      <dsp:txXfrm>
        <a:off x="6832242" y="2762193"/>
        <a:ext cx="1971024" cy="19988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DEED-DE03-4927-A95A-ADD11FA41CF1}">
      <dsp:nvSpPr>
        <dsp:cNvPr id="0" name=""/>
        <dsp:cNvSpPr/>
      </dsp:nvSpPr>
      <dsp:spPr>
        <a:xfrm>
          <a:off x="3104" y="40367"/>
          <a:ext cx="2463241" cy="14779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Marriage and Family Counselor</a:t>
          </a:r>
        </a:p>
      </dsp:txBody>
      <dsp:txXfrm>
        <a:off x="3104" y="40367"/>
        <a:ext cx="2463241" cy="1477945"/>
      </dsp:txXfrm>
    </dsp:sp>
    <dsp:sp modelId="{F5FC0549-6D9B-4404-A3E6-D34545700571}">
      <dsp:nvSpPr>
        <dsp:cNvPr id="0" name=""/>
        <dsp:cNvSpPr/>
      </dsp:nvSpPr>
      <dsp:spPr>
        <a:xfrm>
          <a:off x="2712671" y="40367"/>
          <a:ext cx="2463241" cy="14779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Substance Abuse and Behavioral Disorders Counselor</a:t>
          </a:r>
        </a:p>
      </dsp:txBody>
      <dsp:txXfrm>
        <a:off x="2712671" y="40367"/>
        <a:ext cx="2463241" cy="1477945"/>
      </dsp:txXfrm>
    </dsp:sp>
    <dsp:sp modelId="{6F764354-042B-4E16-B121-A3DCFF55E2B0}">
      <dsp:nvSpPr>
        <dsp:cNvPr id="0" name=""/>
        <dsp:cNvSpPr/>
      </dsp:nvSpPr>
      <dsp:spPr>
        <a:xfrm>
          <a:off x="5422237" y="40367"/>
          <a:ext cx="2463241" cy="14779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Data</a:t>
          </a:r>
          <a:r>
            <a:rPr lang="en-US" sz="2300" kern="1200" baseline="0" dirty="0"/>
            <a:t> Scientists</a:t>
          </a:r>
          <a:endParaRPr lang="en-US" sz="2300" kern="1200" dirty="0"/>
        </a:p>
      </dsp:txBody>
      <dsp:txXfrm>
        <a:off x="5422237" y="40367"/>
        <a:ext cx="2463241" cy="1477945"/>
      </dsp:txXfrm>
    </dsp:sp>
    <dsp:sp modelId="{559E43A7-308B-4B27-8556-ED3F8EEC3BB3}">
      <dsp:nvSpPr>
        <dsp:cNvPr id="0" name=""/>
        <dsp:cNvSpPr/>
      </dsp:nvSpPr>
      <dsp:spPr>
        <a:xfrm>
          <a:off x="8131803" y="40367"/>
          <a:ext cx="2463241" cy="14779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Mechanical</a:t>
          </a:r>
          <a:r>
            <a:rPr lang="en-US" sz="2300" kern="1200" baseline="0" dirty="0"/>
            <a:t> Engineer</a:t>
          </a:r>
          <a:endParaRPr lang="en-US" sz="2300" kern="1200" dirty="0"/>
        </a:p>
      </dsp:txBody>
      <dsp:txXfrm>
        <a:off x="8131803" y="40367"/>
        <a:ext cx="2463241" cy="1477945"/>
      </dsp:txXfrm>
    </dsp:sp>
    <dsp:sp modelId="{86EABB07-93D6-4783-B051-8EF232A54265}">
      <dsp:nvSpPr>
        <dsp:cNvPr id="0" name=""/>
        <dsp:cNvSpPr/>
      </dsp:nvSpPr>
      <dsp:spPr>
        <a:xfrm>
          <a:off x="3104" y="1764637"/>
          <a:ext cx="2463241" cy="14779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Occupational Therapy</a:t>
          </a:r>
        </a:p>
      </dsp:txBody>
      <dsp:txXfrm>
        <a:off x="3104" y="1764637"/>
        <a:ext cx="2463241" cy="1477945"/>
      </dsp:txXfrm>
    </dsp:sp>
    <dsp:sp modelId="{1E94D56A-4304-4AA2-8619-888BCE902E27}">
      <dsp:nvSpPr>
        <dsp:cNvPr id="0" name=""/>
        <dsp:cNvSpPr/>
      </dsp:nvSpPr>
      <dsp:spPr>
        <a:xfrm>
          <a:off x="2712671" y="1764637"/>
          <a:ext cx="2463241" cy="14779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Cartographer (Map Maker)</a:t>
          </a:r>
        </a:p>
      </dsp:txBody>
      <dsp:txXfrm>
        <a:off x="2712671" y="1764637"/>
        <a:ext cx="2463241" cy="1477945"/>
      </dsp:txXfrm>
    </dsp:sp>
    <dsp:sp modelId="{79982845-333B-43F6-B27E-09FD60F6F713}">
      <dsp:nvSpPr>
        <dsp:cNvPr id="0" name=""/>
        <dsp:cNvSpPr/>
      </dsp:nvSpPr>
      <dsp:spPr>
        <a:xfrm>
          <a:off x="5422237" y="1764637"/>
          <a:ext cx="2463241" cy="14779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Genetic Counselor (Master’s Degree)</a:t>
          </a:r>
        </a:p>
      </dsp:txBody>
      <dsp:txXfrm>
        <a:off x="5422237" y="1764637"/>
        <a:ext cx="2463241" cy="1477945"/>
      </dsp:txXfrm>
    </dsp:sp>
    <dsp:sp modelId="{CCD618AA-24C5-4820-AC73-564594E2CCB7}">
      <dsp:nvSpPr>
        <dsp:cNvPr id="0" name=""/>
        <dsp:cNvSpPr/>
      </dsp:nvSpPr>
      <dsp:spPr>
        <a:xfrm>
          <a:off x="8131803" y="1764637"/>
          <a:ext cx="2463241" cy="14779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Interpreter</a:t>
          </a:r>
          <a:r>
            <a:rPr lang="en-US" sz="2300" kern="1200" baseline="0" dirty="0"/>
            <a:t> and Translator</a:t>
          </a:r>
          <a:endParaRPr lang="en-US" sz="2300" kern="1200" dirty="0"/>
        </a:p>
      </dsp:txBody>
      <dsp:txXfrm>
        <a:off x="8131803" y="1764637"/>
        <a:ext cx="2463241" cy="1477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03880-0822-493E-A458-1E01F6EEBB6B}">
      <dsp:nvSpPr>
        <dsp:cNvPr id="0" name=""/>
        <dsp:cNvSpPr/>
      </dsp:nvSpPr>
      <dsp:spPr>
        <a:xfrm>
          <a:off x="3015585" y="732238"/>
          <a:ext cx="4884071" cy="4884071"/>
        </a:xfrm>
        <a:prstGeom prst="blockArc">
          <a:avLst>
            <a:gd name="adj1" fmla="val 10800000"/>
            <a:gd name="adj2" fmla="val 1620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12DD5-CBF4-4C7F-9CFA-750B74A58E7C}">
      <dsp:nvSpPr>
        <dsp:cNvPr id="0" name=""/>
        <dsp:cNvSpPr/>
      </dsp:nvSpPr>
      <dsp:spPr>
        <a:xfrm>
          <a:off x="3015585" y="732238"/>
          <a:ext cx="4884071" cy="4884071"/>
        </a:xfrm>
        <a:prstGeom prst="blockArc">
          <a:avLst>
            <a:gd name="adj1" fmla="val 5400000"/>
            <a:gd name="adj2" fmla="val 108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32C54A-C0A3-454F-9FFF-A12C9C9947C0}">
      <dsp:nvSpPr>
        <dsp:cNvPr id="0" name=""/>
        <dsp:cNvSpPr/>
      </dsp:nvSpPr>
      <dsp:spPr>
        <a:xfrm>
          <a:off x="3015585" y="732238"/>
          <a:ext cx="4884071" cy="4884071"/>
        </a:xfrm>
        <a:prstGeom prst="blockArc">
          <a:avLst>
            <a:gd name="adj1" fmla="val 0"/>
            <a:gd name="adj2" fmla="val 54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3D5941-E883-4568-9DF4-E7DDE5F4A21F}">
      <dsp:nvSpPr>
        <dsp:cNvPr id="0" name=""/>
        <dsp:cNvSpPr/>
      </dsp:nvSpPr>
      <dsp:spPr>
        <a:xfrm>
          <a:off x="3015585" y="732238"/>
          <a:ext cx="4884071" cy="4884071"/>
        </a:xfrm>
        <a:prstGeom prst="blockArc">
          <a:avLst>
            <a:gd name="adj1" fmla="val 16200000"/>
            <a:gd name="adj2" fmla="val 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52003-E856-4003-A202-CEBA2B0D4A8D}">
      <dsp:nvSpPr>
        <dsp:cNvPr id="0" name=""/>
        <dsp:cNvSpPr/>
      </dsp:nvSpPr>
      <dsp:spPr>
        <a:xfrm>
          <a:off x="4159262" y="2049706"/>
          <a:ext cx="2596718" cy="22491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Your Specific Considerations</a:t>
          </a:r>
        </a:p>
      </dsp:txBody>
      <dsp:txXfrm>
        <a:off x="4539543" y="2379084"/>
        <a:ext cx="1836156" cy="1590380"/>
      </dsp:txXfrm>
    </dsp:sp>
    <dsp:sp modelId="{7E223AA1-5EEE-4006-B6A3-42E336C9DF05}">
      <dsp:nvSpPr>
        <dsp:cNvPr id="0" name=""/>
        <dsp:cNvSpPr/>
      </dsp:nvSpPr>
      <dsp:spPr>
        <a:xfrm>
          <a:off x="4670423" y="1719"/>
          <a:ext cx="1574395" cy="157439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Child/Family Needs</a:t>
          </a:r>
        </a:p>
      </dsp:txBody>
      <dsp:txXfrm>
        <a:off x="4900988" y="232284"/>
        <a:ext cx="1113265" cy="1113265"/>
      </dsp:txXfrm>
    </dsp:sp>
    <dsp:sp modelId="{D3326DBD-57A4-4D01-B9ED-6696E1D25991}">
      <dsp:nvSpPr>
        <dsp:cNvPr id="0" name=""/>
        <dsp:cNvSpPr/>
      </dsp:nvSpPr>
      <dsp:spPr>
        <a:xfrm>
          <a:off x="7055781" y="2308703"/>
          <a:ext cx="1574395" cy="17311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Cultural Considerations</a:t>
          </a:r>
        </a:p>
      </dsp:txBody>
      <dsp:txXfrm>
        <a:off x="7286346" y="2562223"/>
        <a:ext cx="1113265" cy="1224102"/>
      </dsp:txXfrm>
    </dsp:sp>
    <dsp:sp modelId="{003E147E-E45E-47F2-907A-65F8FC380E67}">
      <dsp:nvSpPr>
        <dsp:cNvPr id="0" name=""/>
        <dsp:cNvSpPr/>
      </dsp:nvSpPr>
      <dsp:spPr>
        <a:xfrm>
          <a:off x="4670423" y="4772434"/>
          <a:ext cx="1574395" cy="15743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Extended Family Responsibility</a:t>
          </a:r>
        </a:p>
        <a:p>
          <a:pPr marL="0" lvl="0" indent="0" algn="ctr" defTabSz="622300">
            <a:lnSpc>
              <a:spcPct val="90000"/>
            </a:lnSpc>
            <a:spcBef>
              <a:spcPct val="0"/>
            </a:spcBef>
            <a:spcAft>
              <a:spcPct val="35000"/>
            </a:spcAft>
            <a:buNone/>
          </a:pPr>
          <a:r>
            <a:rPr lang="en-US" sz="1400" kern="1200" dirty="0">
              <a:solidFill>
                <a:sysClr val="windowText" lastClr="000000"/>
              </a:solidFill>
            </a:rPr>
            <a:t>or In-put</a:t>
          </a:r>
        </a:p>
      </dsp:txBody>
      <dsp:txXfrm>
        <a:off x="4900988" y="5002999"/>
        <a:ext cx="1113265" cy="1113265"/>
      </dsp:txXfrm>
    </dsp:sp>
    <dsp:sp modelId="{5901E85F-CD90-4C5F-89FD-FA12B695B810}">
      <dsp:nvSpPr>
        <dsp:cNvPr id="0" name=""/>
        <dsp:cNvSpPr/>
      </dsp:nvSpPr>
      <dsp:spPr>
        <a:xfrm>
          <a:off x="2285066" y="2387076"/>
          <a:ext cx="1574395" cy="157439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solidFill>
            </a:rPr>
            <a:t>Unique Needs: </a:t>
          </a:r>
        </a:p>
        <a:p>
          <a:pPr marL="0" lvl="0" indent="0" algn="ctr" defTabSz="711200">
            <a:lnSpc>
              <a:spcPct val="90000"/>
            </a:lnSpc>
            <a:spcBef>
              <a:spcPct val="0"/>
            </a:spcBef>
            <a:spcAft>
              <a:spcPct val="35000"/>
            </a:spcAft>
            <a:buNone/>
          </a:pPr>
          <a:r>
            <a:rPr lang="en-US" sz="1600" kern="1200" dirty="0">
              <a:solidFill>
                <a:sysClr val="windowText" lastClr="000000"/>
              </a:solidFill>
            </a:rPr>
            <a:t>Medical Costs </a:t>
          </a:r>
        </a:p>
        <a:p>
          <a:pPr marL="0" lvl="0" indent="0" algn="ctr" defTabSz="711200">
            <a:lnSpc>
              <a:spcPct val="90000"/>
            </a:lnSpc>
            <a:spcBef>
              <a:spcPct val="0"/>
            </a:spcBef>
            <a:spcAft>
              <a:spcPct val="35000"/>
            </a:spcAft>
            <a:buNone/>
          </a:pPr>
          <a:endParaRPr lang="en-US" sz="1100" kern="1200" dirty="0"/>
        </a:p>
      </dsp:txBody>
      <dsp:txXfrm>
        <a:off x="2515631" y="2617641"/>
        <a:ext cx="1113265" cy="1113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6ECAF-0D36-4DD5-916A-127D6062CBC6}">
      <dsp:nvSpPr>
        <dsp:cNvPr id="0" name=""/>
        <dsp:cNvSpPr/>
      </dsp:nvSpPr>
      <dsp:spPr>
        <a:xfrm>
          <a:off x="1907687" y="0"/>
          <a:ext cx="2380909" cy="212198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Volunteeirsm/Extra-Curricular</a:t>
          </a:r>
        </a:p>
      </dsp:txBody>
      <dsp:txXfrm>
        <a:off x="2256363" y="310757"/>
        <a:ext cx="1683557" cy="1500470"/>
      </dsp:txXfrm>
    </dsp:sp>
    <dsp:sp modelId="{2B90AF69-F56C-4EB5-A2E5-CE257B7D6687}">
      <dsp:nvSpPr>
        <dsp:cNvPr id="0" name=""/>
        <dsp:cNvSpPr/>
      </dsp:nvSpPr>
      <dsp:spPr>
        <a:xfrm>
          <a:off x="1519530" y="1999281"/>
          <a:ext cx="2180001" cy="213470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Economic</a:t>
          </a:r>
          <a:r>
            <a:rPr lang="en-US" sz="1500" kern="1200" baseline="0"/>
            <a:t> Security</a:t>
          </a:r>
          <a:endParaRPr lang="en-US" sz="1500" kern="1200"/>
        </a:p>
      </dsp:txBody>
      <dsp:txXfrm>
        <a:off x="1838784" y="2311901"/>
        <a:ext cx="1541493" cy="1509463"/>
      </dsp:txXfrm>
    </dsp:sp>
    <dsp:sp modelId="{CA2B3C61-7454-4174-A691-4B99F18172E4}">
      <dsp:nvSpPr>
        <dsp:cNvPr id="0" name=""/>
        <dsp:cNvSpPr/>
      </dsp:nvSpPr>
      <dsp:spPr>
        <a:xfrm>
          <a:off x="2962172" y="3438447"/>
          <a:ext cx="2359476" cy="208123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Career</a:t>
          </a:r>
        </a:p>
      </dsp:txBody>
      <dsp:txXfrm>
        <a:off x="3307709" y="3743237"/>
        <a:ext cx="1668402" cy="1471655"/>
      </dsp:txXfrm>
    </dsp:sp>
    <dsp:sp modelId="{68405D46-7195-499A-ADED-ED80E3B9F1D5}">
      <dsp:nvSpPr>
        <dsp:cNvPr id="0" name=""/>
        <dsp:cNvSpPr/>
      </dsp:nvSpPr>
      <dsp:spPr>
        <a:xfrm>
          <a:off x="3023592" y="1306704"/>
          <a:ext cx="2617017" cy="261714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Whole Self View</a:t>
          </a:r>
        </a:p>
        <a:p>
          <a:pPr marL="0" lvl="0" indent="0" algn="ctr" defTabSz="666750">
            <a:lnSpc>
              <a:spcPct val="90000"/>
            </a:lnSpc>
            <a:spcBef>
              <a:spcPct val="0"/>
            </a:spcBef>
            <a:spcAft>
              <a:spcPct val="35000"/>
            </a:spcAft>
            <a:buNone/>
          </a:pPr>
          <a:endParaRPr lang="en-US" sz="1500" kern="1200"/>
        </a:p>
      </dsp:txBody>
      <dsp:txXfrm>
        <a:off x="3406845" y="1689976"/>
        <a:ext cx="1850511" cy="1850604"/>
      </dsp:txXfrm>
    </dsp:sp>
    <dsp:sp modelId="{96B821F3-967C-4376-A9FB-DB46E33A79F0}">
      <dsp:nvSpPr>
        <dsp:cNvPr id="0" name=""/>
        <dsp:cNvSpPr/>
      </dsp:nvSpPr>
      <dsp:spPr>
        <a:xfrm>
          <a:off x="4392932" y="0"/>
          <a:ext cx="2218079" cy="226998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Hobbies and Pastimes</a:t>
          </a:r>
        </a:p>
      </dsp:txBody>
      <dsp:txXfrm>
        <a:off x="4717762" y="332431"/>
        <a:ext cx="1568419" cy="1605122"/>
      </dsp:txXfrm>
    </dsp:sp>
    <dsp:sp modelId="{80638A2A-0396-49E6-A8AD-72536E5C7906}">
      <dsp:nvSpPr>
        <dsp:cNvPr id="0" name=""/>
        <dsp:cNvSpPr/>
      </dsp:nvSpPr>
      <dsp:spPr>
        <a:xfrm>
          <a:off x="5016841" y="2197490"/>
          <a:ext cx="2151292" cy="22990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Passion and Purpose/What Feeds Your Soul</a:t>
          </a:r>
        </a:p>
        <a:p>
          <a:pPr marL="0" lvl="0" indent="0" algn="ctr" defTabSz="666750">
            <a:lnSpc>
              <a:spcPct val="90000"/>
            </a:lnSpc>
            <a:spcBef>
              <a:spcPct val="0"/>
            </a:spcBef>
            <a:spcAft>
              <a:spcPct val="35000"/>
            </a:spcAft>
            <a:buNone/>
          </a:pPr>
          <a:endParaRPr lang="en-US" sz="1500" kern="1200" dirty="0"/>
        </a:p>
      </dsp:txBody>
      <dsp:txXfrm>
        <a:off x="5331890" y="2534183"/>
        <a:ext cx="1521194" cy="1625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15ED2-5440-425A-B757-B11E1F32C6C4}">
      <dsp:nvSpPr>
        <dsp:cNvPr id="0" name=""/>
        <dsp:cNvSpPr/>
      </dsp:nvSpPr>
      <dsp:spPr>
        <a:xfrm>
          <a:off x="3825453" y="1677541"/>
          <a:ext cx="2204189" cy="190671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Best Decision= Best Fit</a:t>
          </a:r>
        </a:p>
      </dsp:txBody>
      <dsp:txXfrm>
        <a:off x="4190718" y="1993510"/>
        <a:ext cx="1473659" cy="1274774"/>
      </dsp:txXfrm>
    </dsp:sp>
    <dsp:sp modelId="{662D2F47-D574-4A2F-A081-3B75643024B7}">
      <dsp:nvSpPr>
        <dsp:cNvPr id="0" name=""/>
        <dsp:cNvSpPr/>
      </dsp:nvSpPr>
      <dsp:spPr>
        <a:xfrm>
          <a:off x="5205699" y="765308"/>
          <a:ext cx="831634" cy="7165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E3152-54A5-4B46-999F-5E6FB150A253}">
      <dsp:nvSpPr>
        <dsp:cNvPr id="0" name=""/>
        <dsp:cNvSpPr/>
      </dsp:nvSpPr>
      <dsp:spPr>
        <a:xfrm>
          <a:off x="4028491" y="-56615"/>
          <a:ext cx="1806317" cy="1562676"/>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solidFill>
            </a:rPr>
            <a:t>Life/Work Experience &amp; Career Exposure</a:t>
          </a:r>
        </a:p>
      </dsp:txBody>
      <dsp:txXfrm>
        <a:off x="4327836" y="202354"/>
        <a:ext cx="1207627" cy="1044738"/>
      </dsp:txXfrm>
    </dsp:sp>
    <dsp:sp modelId="{127A3F92-CC72-478C-8685-3998FADAC5E0}">
      <dsp:nvSpPr>
        <dsp:cNvPr id="0" name=""/>
        <dsp:cNvSpPr/>
      </dsp:nvSpPr>
      <dsp:spPr>
        <a:xfrm>
          <a:off x="6176281" y="2104898"/>
          <a:ext cx="831634" cy="7165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4FDB7-3B37-4C96-AC63-346CC904894B}">
      <dsp:nvSpPr>
        <dsp:cNvPr id="0" name=""/>
        <dsp:cNvSpPr/>
      </dsp:nvSpPr>
      <dsp:spPr>
        <a:xfrm>
          <a:off x="5685094" y="904535"/>
          <a:ext cx="1806317" cy="1562676"/>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Campus Tools: major lists, major fairs</a:t>
          </a:r>
          <a:r>
            <a:rPr lang="en-US" sz="2400" kern="1200" dirty="0"/>
            <a:t> </a:t>
          </a:r>
        </a:p>
      </dsp:txBody>
      <dsp:txXfrm>
        <a:off x="5984439" y="1163504"/>
        <a:ext cx="1207627" cy="1044738"/>
      </dsp:txXfrm>
    </dsp:sp>
    <dsp:sp modelId="{8381A108-F2F1-4B07-9AF0-A77677A778BF}">
      <dsp:nvSpPr>
        <dsp:cNvPr id="0" name=""/>
        <dsp:cNvSpPr/>
      </dsp:nvSpPr>
      <dsp:spPr>
        <a:xfrm>
          <a:off x="5502052" y="3617045"/>
          <a:ext cx="831634" cy="7165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774CF-9F4A-4DE5-881D-C242B7711395}">
      <dsp:nvSpPr>
        <dsp:cNvPr id="0" name=""/>
        <dsp:cNvSpPr/>
      </dsp:nvSpPr>
      <dsp:spPr>
        <a:xfrm>
          <a:off x="5547786" y="2581178"/>
          <a:ext cx="2275869" cy="2057076"/>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solidFill>
            </a:rPr>
            <a:t>Expert Assistance</a:t>
          </a:r>
        </a:p>
      </dsp:txBody>
      <dsp:txXfrm>
        <a:off x="5936467" y="2932493"/>
        <a:ext cx="1498507" cy="1354446"/>
      </dsp:txXfrm>
    </dsp:sp>
    <dsp:sp modelId="{BBD34EF0-1C77-4BB8-9ED5-F24BE405FE89}">
      <dsp:nvSpPr>
        <dsp:cNvPr id="0" name=""/>
        <dsp:cNvSpPr/>
      </dsp:nvSpPr>
      <dsp:spPr>
        <a:xfrm>
          <a:off x="3829555" y="3774011"/>
          <a:ext cx="831634" cy="7165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4BDD0-0776-45E7-8EA7-8034D508C8F0}">
      <dsp:nvSpPr>
        <dsp:cNvPr id="0" name=""/>
        <dsp:cNvSpPr/>
      </dsp:nvSpPr>
      <dsp:spPr>
        <a:xfrm>
          <a:off x="4060119" y="3600879"/>
          <a:ext cx="1806317" cy="1789139"/>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Job Shadowing/Mentors/Informational Interviews</a:t>
          </a:r>
        </a:p>
      </dsp:txBody>
      <dsp:txXfrm>
        <a:off x="4390961" y="3928574"/>
        <a:ext cx="1144633" cy="1133749"/>
      </dsp:txXfrm>
    </dsp:sp>
    <dsp:sp modelId="{C651A768-7BA3-48C7-8766-1566BD55E41F}">
      <dsp:nvSpPr>
        <dsp:cNvPr id="0" name=""/>
        <dsp:cNvSpPr/>
      </dsp:nvSpPr>
      <dsp:spPr>
        <a:xfrm>
          <a:off x="2843079" y="2434958"/>
          <a:ext cx="831634" cy="71656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819A3-EC51-4CA6-946A-8269F8088B14}">
      <dsp:nvSpPr>
        <dsp:cNvPr id="0" name=""/>
        <dsp:cNvSpPr/>
      </dsp:nvSpPr>
      <dsp:spPr>
        <a:xfrm>
          <a:off x="1615677" y="2519105"/>
          <a:ext cx="2755248" cy="2283383"/>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solidFill>
            </a:rPr>
            <a:t>Academics Best Grades</a:t>
          </a:r>
        </a:p>
      </dsp:txBody>
      <dsp:txXfrm>
        <a:off x="2062735" y="2889600"/>
        <a:ext cx="1861132" cy="1542393"/>
      </dsp:txXfrm>
    </dsp:sp>
    <dsp:sp modelId="{B90B8EC2-8BDC-4E7A-A70E-34C96E65CCBC}">
      <dsp:nvSpPr>
        <dsp:cNvPr id="0" name=""/>
        <dsp:cNvSpPr/>
      </dsp:nvSpPr>
      <dsp:spPr>
        <a:xfrm>
          <a:off x="2129277" y="533647"/>
          <a:ext cx="2318318" cy="196286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Text" lastClr="000000"/>
              </a:solidFill>
            </a:rPr>
            <a:t>Your Research:</a:t>
          </a:r>
        </a:p>
        <a:p>
          <a:pPr marL="0" lvl="0" indent="0" algn="ctr" defTabSz="622300">
            <a:lnSpc>
              <a:spcPct val="90000"/>
            </a:lnSpc>
            <a:spcBef>
              <a:spcPct val="0"/>
            </a:spcBef>
            <a:spcAft>
              <a:spcPct val="35000"/>
            </a:spcAft>
            <a:buNone/>
          </a:pPr>
          <a:r>
            <a:rPr lang="en-US" sz="1400" b="1" kern="1200">
              <a:solidFill>
                <a:sysClr val="windowText" lastClr="000000"/>
              </a:solidFill>
            </a:rPr>
            <a:t>Hot Fields</a:t>
          </a:r>
        </a:p>
        <a:p>
          <a:pPr marL="0" lvl="0" indent="0" algn="ctr" defTabSz="622300">
            <a:lnSpc>
              <a:spcPct val="90000"/>
            </a:lnSpc>
            <a:spcBef>
              <a:spcPct val="0"/>
            </a:spcBef>
            <a:spcAft>
              <a:spcPct val="35000"/>
            </a:spcAft>
            <a:buNone/>
          </a:pPr>
          <a:r>
            <a:rPr lang="en-US" sz="1400" b="1" kern="1200">
              <a:solidFill>
                <a:sysClr val="windowText" lastClr="000000"/>
              </a:solidFill>
            </a:rPr>
            <a:t>Salaries</a:t>
          </a:r>
        </a:p>
        <a:p>
          <a:pPr marL="0" lvl="0" indent="0" algn="ctr" defTabSz="622300">
            <a:lnSpc>
              <a:spcPct val="90000"/>
            </a:lnSpc>
            <a:spcBef>
              <a:spcPct val="0"/>
            </a:spcBef>
            <a:spcAft>
              <a:spcPct val="35000"/>
            </a:spcAft>
            <a:buNone/>
          </a:pPr>
          <a:r>
            <a:rPr lang="en-US" sz="1400" b="1" kern="1200">
              <a:solidFill>
                <a:sysClr val="windowText" lastClr="000000"/>
              </a:solidFill>
            </a:rPr>
            <a:t>"Dying Majors"</a:t>
          </a:r>
          <a:endParaRPr lang="en-US" sz="1400" b="1" kern="1200" dirty="0">
            <a:solidFill>
              <a:sysClr val="windowText" lastClr="000000"/>
            </a:solidFill>
          </a:endParaRPr>
        </a:p>
      </dsp:txBody>
      <dsp:txXfrm>
        <a:off x="2509400" y="855488"/>
        <a:ext cx="1558072" cy="1319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B68C-2DE3-4358-8B3A-75276199634A}">
      <dsp:nvSpPr>
        <dsp:cNvPr id="0" name=""/>
        <dsp:cNvSpPr/>
      </dsp:nvSpPr>
      <dsp:spPr>
        <a:xfrm>
          <a:off x="4365484" y="1403741"/>
          <a:ext cx="1784216"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Helping Professions</a:t>
          </a:r>
        </a:p>
      </dsp:txBody>
      <dsp:txXfrm>
        <a:off x="4661154" y="1659507"/>
        <a:ext cx="1192876" cy="1031887"/>
      </dsp:txXfrm>
    </dsp:sp>
    <dsp:sp modelId="{4BBDF187-F0DC-4B55-9856-1FF432CC9FD2}">
      <dsp:nvSpPr>
        <dsp:cNvPr id="0" name=""/>
        <dsp:cNvSpPr/>
      </dsp:nvSpPr>
      <dsp:spPr>
        <a:xfrm>
          <a:off x="5482746" y="665319"/>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1F2E3-BCDE-4306-8C3F-B8D7887D20E9}">
      <dsp:nvSpPr>
        <dsp:cNvPr id="0" name=""/>
        <dsp:cNvSpPr/>
      </dsp:nvSpPr>
      <dsp:spPr>
        <a:xfrm>
          <a:off x="4529836" y="0"/>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Doctor/Nurse/</a:t>
          </a:r>
        </a:p>
        <a:p>
          <a:pPr marL="0" lvl="0" indent="0" algn="ctr" defTabSz="533400">
            <a:lnSpc>
              <a:spcPct val="90000"/>
            </a:lnSpc>
            <a:spcBef>
              <a:spcPct val="0"/>
            </a:spcBef>
            <a:spcAft>
              <a:spcPct val="35000"/>
            </a:spcAft>
            <a:buNone/>
          </a:pPr>
          <a:r>
            <a:rPr lang="en-US" sz="1200" kern="1200"/>
            <a:t>Dentist</a:t>
          </a:r>
          <a:endParaRPr lang="en-US" sz="1200" kern="1200" dirty="0"/>
        </a:p>
        <a:p>
          <a:pPr marL="0" lvl="0" indent="0" algn="ctr" defTabSz="533400">
            <a:lnSpc>
              <a:spcPct val="90000"/>
            </a:lnSpc>
            <a:spcBef>
              <a:spcPct val="0"/>
            </a:spcBef>
            <a:spcAft>
              <a:spcPct val="35000"/>
            </a:spcAft>
            <a:buNone/>
          </a:pPr>
          <a:endParaRPr lang="en-US" sz="1200" kern="1200" dirty="0"/>
        </a:p>
      </dsp:txBody>
      <dsp:txXfrm>
        <a:off x="4772146" y="209626"/>
        <a:ext cx="977532" cy="845681"/>
      </dsp:txXfrm>
    </dsp:sp>
    <dsp:sp modelId="{720DBF92-4D10-4890-8CDB-EF3D4604EF2F}">
      <dsp:nvSpPr>
        <dsp:cNvPr id="0" name=""/>
        <dsp:cNvSpPr/>
      </dsp:nvSpPr>
      <dsp:spPr>
        <a:xfrm>
          <a:off x="6268399" y="174967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CD6C-4212-476A-ADCC-555DE2D7D4CA}">
      <dsp:nvSpPr>
        <dsp:cNvPr id="0" name=""/>
        <dsp:cNvSpPr/>
      </dsp:nvSpPr>
      <dsp:spPr>
        <a:xfrm>
          <a:off x="5870800" y="778019"/>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Social Worker</a:t>
          </a:r>
        </a:p>
      </dsp:txBody>
      <dsp:txXfrm>
        <a:off x="6113110" y="987645"/>
        <a:ext cx="977532" cy="845681"/>
      </dsp:txXfrm>
    </dsp:sp>
    <dsp:sp modelId="{42B9F4D1-EA4F-47E3-A886-E85FD39C5A25}">
      <dsp:nvSpPr>
        <dsp:cNvPr id="0" name=""/>
        <dsp:cNvSpPr/>
      </dsp:nvSpPr>
      <dsp:spPr>
        <a:xfrm>
          <a:off x="5722634" y="2973704"/>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21523-A2FD-4228-81E6-0ACB6D4EECE9}">
      <dsp:nvSpPr>
        <dsp:cNvPr id="0" name=""/>
        <dsp:cNvSpPr/>
      </dsp:nvSpPr>
      <dsp:spPr>
        <a:xfrm>
          <a:off x="5870800" y="230751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Psychologist</a:t>
          </a:r>
        </a:p>
      </dsp:txBody>
      <dsp:txXfrm>
        <a:off x="6113110" y="2517140"/>
        <a:ext cx="977532" cy="845681"/>
      </dsp:txXfrm>
    </dsp:sp>
    <dsp:sp modelId="{EB04F96F-E39E-4DFA-833A-5BCE20557F04}">
      <dsp:nvSpPr>
        <dsp:cNvPr id="0" name=""/>
        <dsp:cNvSpPr/>
      </dsp:nvSpPr>
      <dsp:spPr>
        <a:xfrm>
          <a:off x="4368804" y="310076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01533-E570-40D8-972D-7C571603ABD6}">
      <dsp:nvSpPr>
        <dsp:cNvPr id="0" name=""/>
        <dsp:cNvSpPr/>
      </dsp:nvSpPr>
      <dsp:spPr>
        <a:xfrm>
          <a:off x="4529836" y="308640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Sex and Family Health Educator</a:t>
          </a:r>
        </a:p>
      </dsp:txBody>
      <dsp:txXfrm>
        <a:off x="4772146" y="3296030"/>
        <a:ext cx="977532" cy="845681"/>
      </dsp:txXfrm>
    </dsp:sp>
    <dsp:sp modelId="{B7B731BC-4F45-4329-9D81-E50E50407545}">
      <dsp:nvSpPr>
        <dsp:cNvPr id="0" name=""/>
        <dsp:cNvSpPr/>
      </dsp:nvSpPr>
      <dsp:spPr>
        <a:xfrm>
          <a:off x="3570285" y="2016845"/>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CB361-0323-4D45-AF6C-4B03833E0BB4}">
      <dsp:nvSpPr>
        <dsp:cNvPr id="0" name=""/>
        <dsp:cNvSpPr/>
      </dsp:nvSpPr>
      <dsp:spPr>
        <a:xfrm>
          <a:off x="3182646" y="230838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Children’s Care Specialist</a:t>
          </a:r>
        </a:p>
      </dsp:txBody>
      <dsp:txXfrm>
        <a:off x="3424956" y="2518010"/>
        <a:ext cx="977532" cy="845681"/>
      </dsp:txXfrm>
    </dsp:sp>
    <dsp:sp modelId="{BC50D56B-8411-4A52-8736-6086D7D37388}">
      <dsp:nvSpPr>
        <dsp:cNvPr id="0" name=""/>
        <dsp:cNvSpPr/>
      </dsp:nvSpPr>
      <dsp:spPr>
        <a:xfrm>
          <a:off x="3182646" y="776278"/>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Public Health Researcher</a:t>
          </a:r>
        </a:p>
      </dsp:txBody>
      <dsp:txXfrm>
        <a:off x="3424956" y="985904"/>
        <a:ext cx="977532" cy="845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B68C-2DE3-4358-8B3A-75276199634A}">
      <dsp:nvSpPr>
        <dsp:cNvPr id="0" name=""/>
        <dsp:cNvSpPr/>
      </dsp:nvSpPr>
      <dsp:spPr>
        <a:xfrm>
          <a:off x="4365484" y="1447080"/>
          <a:ext cx="1784216"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Alternatives to a Doctor or Nurse</a:t>
          </a:r>
        </a:p>
      </dsp:txBody>
      <dsp:txXfrm>
        <a:off x="4661154" y="1702846"/>
        <a:ext cx="1192876" cy="1031887"/>
      </dsp:txXfrm>
    </dsp:sp>
    <dsp:sp modelId="{4BBDF187-F0DC-4B55-9856-1FF432CC9FD2}">
      <dsp:nvSpPr>
        <dsp:cNvPr id="0" name=""/>
        <dsp:cNvSpPr/>
      </dsp:nvSpPr>
      <dsp:spPr>
        <a:xfrm>
          <a:off x="5482746" y="665319"/>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1F2E3-BCDE-4306-8C3F-B8D7887D20E9}">
      <dsp:nvSpPr>
        <dsp:cNvPr id="0" name=""/>
        <dsp:cNvSpPr/>
      </dsp:nvSpPr>
      <dsp:spPr>
        <a:xfrm>
          <a:off x="4529836" y="0"/>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Lab Technician</a:t>
          </a:r>
        </a:p>
      </dsp:txBody>
      <dsp:txXfrm>
        <a:off x="4772146" y="209626"/>
        <a:ext cx="977532" cy="845681"/>
      </dsp:txXfrm>
    </dsp:sp>
    <dsp:sp modelId="{720DBF92-4D10-4890-8CDB-EF3D4604EF2F}">
      <dsp:nvSpPr>
        <dsp:cNvPr id="0" name=""/>
        <dsp:cNvSpPr/>
      </dsp:nvSpPr>
      <dsp:spPr>
        <a:xfrm>
          <a:off x="6268399" y="174967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CD6C-4212-476A-ADCC-555DE2D7D4CA}">
      <dsp:nvSpPr>
        <dsp:cNvPr id="0" name=""/>
        <dsp:cNvSpPr/>
      </dsp:nvSpPr>
      <dsp:spPr>
        <a:xfrm>
          <a:off x="5870800" y="778019"/>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Phlebotomist</a:t>
          </a:r>
        </a:p>
      </dsp:txBody>
      <dsp:txXfrm>
        <a:off x="6113110" y="987645"/>
        <a:ext cx="977532" cy="845681"/>
      </dsp:txXfrm>
    </dsp:sp>
    <dsp:sp modelId="{42B9F4D1-EA4F-47E3-A886-E85FD39C5A25}">
      <dsp:nvSpPr>
        <dsp:cNvPr id="0" name=""/>
        <dsp:cNvSpPr/>
      </dsp:nvSpPr>
      <dsp:spPr>
        <a:xfrm>
          <a:off x="5722634" y="2973704"/>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21523-A2FD-4228-81E6-0ACB6D4EECE9}">
      <dsp:nvSpPr>
        <dsp:cNvPr id="0" name=""/>
        <dsp:cNvSpPr/>
      </dsp:nvSpPr>
      <dsp:spPr>
        <a:xfrm>
          <a:off x="5870800" y="230751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Nutritionist</a:t>
          </a:r>
        </a:p>
      </dsp:txBody>
      <dsp:txXfrm>
        <a:off x="6113110" y="2517140"/>
        <a:ext cx="977532" cy="845681"/>
      </dsp:txXfrm>
    </dsp:sp>
    <dsp:sp modelId="{EB04F96F-E39E-4DFA-833A-5BCE20557F04}">
      <dsp:nvSpPr>
        <dsp:cNvPr id="0" name=""/>
        <dsp:cNvSpPr/>
      </dsp:nvSpPr>
      <dsp:spPr>
        <a:xfrm>
          <a:off x="4368804" y="310076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01533-E570-40D8-972D-7C571603ABD6}">
      <dsp:nvSpPr>
        <dsp:cNvPr id="0" name=""/>
        <dsp:cNvSpPr/>
      </dsp:nvSpPr>
      <dsp:spPr>
        <a:xfrm>
          <a:off x="4529836" y="308640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Orthotist and Prosthetist</a:t>
          </a:r>
        </a:p>
      </dsp:txBody>
      <dsp:txXfrm>
        <a:off x="4772146" y="3296030"/>
        <a:ext cx="977532" cy="845681"/>
      </dsp:txXfrm>
    </dsp:sp>
    <dsp:sp modelId="{B7B731BC-4F45-4329-9D81-E50E50407545}">
      <dsp:nvSpPr>
        <dsp:cNvPr id="0" name=""/>
        <dsp:cNvSpPr/>
      </dsp:nvSpPr>
      <dsp:spPr>
        <a:xfrm>
          <a:off x="3570285" y="2016845"/>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CB361-0323-4D45-AF6C-4B03833E0BB4}">
      <dsp:nvSpPr>
        <dsp:cNvPr id="0" name=""/>
        <dsp:cNvSpPr/>
      </dsp:nvSpPr>
      <dsp:spPr>
        <a:xfrm>
          <a:off x="3182646" y="2359665"/>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Occupational Therapist</a:t>
          </a:r>
        </a:p>
      </dsp:txBody>
      <dsp:txXfrm>
        <a:off x="3424956" y="2569291"/>
        <a:ext cx="977532" cy="845681"/>
      </dsp:txXfrm>
    </dsp:sp>
    <dsp:sp modelId="{BC50D56B-8411-4A52-8736-6086D7D37388}">
      <dsp:nvSpPr>
        <dsp:cNvPr id="0" name=""/>
        <dsp:cNvSpPr/>
      </dsp:nvSpPr>
      <dsp:spPr>
        <a:xfrm>
          <a:off x="3182646" y="776278"/>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Radiologist</a:t>
          </a:r>
        </a:p>
      </dsp:txBody>
      <dsp:txXfrm>
        <a:off x="3424956" y="985904"/>
        <a:ext cx="977532" cy="845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B68C-2DE3-4358-8B3A-75276199634A}">
      <dsp:nvSpPr>
        <dsp:cNvPr id="0" name=""/>
        <dsp:cNvSpPr/>
      </dsp:nvSpPr>
      <dsp:spPr>
        <a:xfrm>
          <a:off x="4365484" y="1447080"/>
          <a:ext cx="1784216" cy="154341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Love to Write</a:t>
          </a:r>
        </a:p>
      </dsp:txBody>
      <dsp:txXfrm>
        <a:off x="4661154" y="1702846"/>
        <a:ext cx="1192876" cy="1031887"/>
      </dsp:txXfrm>
    </dsp:sp>
    <dsp:sp modelId="{4BBDF187-F0DC-4B55-9856-1FF432CC9FD2}">
      <dsp:nvSpPr>
        <dsp:cNvPr id="0" name=""/>
        <dsp:cNvSpPr/>
      </dsp:nvSpPr>
      <dsp:spPr>
        <a:xfrm>
          <a:off x="5482746" y="665319"/>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1F2E3-BCDE-4306-8C3F-B8D7887D20E9}">
      <dsp:nvSpPr>
        <dsp:cNvPr id="0" name=""/>
        <dsp:cNvSpPr/>
      </dsp:nvSpPr>
      <dsp:spPr>
        <a:xfrm>
          <a:off x="4529836" y="0"/>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Technical Writer or Grant Writer</a:t>
          </a:r>
        </a:p>
      </dsp:txBody>
      <dsp:txXfrm>
        <a:off x="4772146" y="209626"/>
        <a:ext cx="977532" cy="845681"/>
      </dsp:txXfrm>
    </dsp:sp>
    <dsp:sp modelId="{720DBF92-4D10-4890-8CDB-EF3D4604EF2F}">
      <dsp:nvSpPr>
        <dsp:cNvPr id="0" name=""/>
        <dsp:cNvSpPr/>
      </dsp:nvSpPr>
      <dsp:spPr>
        <a:xfrm>
          <a:off x="6268399" y="174967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CD6C-4212-476A-ADCC-555DE2D7D4CA}">
      <dsp:nvSpPr>
        <dsp:cNvPr id="0" name=""/>
        <dsp:cNvSpPr/>
      </dsp:nvSpPr>
      <dsp:spPr>
        <a:xfrm>
          <a:off x="5870800" y="778019"/>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Teacher</a:t>
          </a:r>
        </a:p>
      </dsp:txBody>
      <dsp:txXfrm>
        <a:off x="6113110" y="987645"/>
        <a:ext cx="977532" cy="845681"/>
      </dsp:txXfrm>
    </dsp:sp>
    <dsp:sp modelId="{42B9F4D1-EA4F-47E3-A886-E85FD39C5A25}">
      <dsp:nvSpPr>
        <dsp:cNvPr id="0" name=""/>
        <dsp:cNvSpPr/>
      </dsp:nvSpPr>
      <dsp:spPr>
        <a:xfrm>
          <a:off x="5722634" y="2973704"/>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21523-A2FD-4228-81E6-0ACB6D4EECE9}">
      <dsp:nvSpPr>
        <dsp:cNvPr id="0" name=""/>
        <dsp:cNvSpPr/>
      </dsp:nvSpPr>
      <dsp:spPr>
        <a:xfrm>
          <a:off x="5870800" y="230751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Copy Writers/</a:t>
          </a:r>
        </a:p>
        <a:p>
          <a:pPr marL="0" lvl="0" indent="0" algn="ctr" defTabSz="711200">
            <a:lnSpc>
              <a:spcPct val="90000"/>
            </a:lnSpc>
            <a:spcBef>
              <a:spcPct val="0"/>
            </a:spcBef>
            <a:spcAft>
              <a:spcPct val="35000"/>
            </a:spcAft>
            <a:buNone/>
          </a:pPr>
          <a:r>
            <a:rPr lang="en-US" sz="1600" kern="1200" dirty="0"/>
            <a:t>Marketing</a:t>
          </a:r>
        </a:p>
      </dsp:txBody>
      <dsp:txXfrm>
        <a:off x="6113110" y="2517140"/>
        <a:ext cx="977532" cy="845681"/>
      </dsp:txXfrm>
    </dsp:sp>
    <dsp:sp modelId="{EB04F96F-E39E-4DFA-833A-5BCE20557F04}">
      <dsp:nvSpPr>
        <dsp:cNvPr id="0" name=""/>
        <dsp:cNvSpPr/>
      </dsp:nvSpPr>
      <dsp:spPr>
        <a:xfrm>
          <a:off x="4368804" y="3100763"/>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01533-E570-40D8-972D-7C571603ABD6}">
      <dsp:nvSpPr>
        <dsp:cNvPr id="0" name=""/>
        <dsp:cNvSpPr/>
      </dsp:nvSpPr>
      <dsp:spPr>
        <a:xfrm>
          <a:off x="4529836" y="3086404"/>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Public Relation/Fund Raising</a:t>
          </a:r>
        </a:p>
      </dsp:txBody>
      <dsp:txXfrm>
        <a:off x="4772146" y="3296030"/>
        <a:ext cx="977532" cy="845681"/>
      </dsp:txXfrm>
    </dsp:sp>
    <dsp:sp modelId="{B7B731BC-4F45-4329-9D81-E50E50407545}">
      <dsp:nvSpPr>
        <dsp:cNvPr id="0" name=""/>
        <dsp:cNvSpPr/>
      </dsp:nvSpPr>
      <dsp:spPr>
        <a:xfrm>
          <a:off x="3570285" y="2016845"/>
          <a:ext cx="673179" cy="5800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CB361-0323-4D45-AF6C-4B03833E0BB4}">
      <dsp:nvSpPr>
        <dsp:cNvPr id="0" name=""/>
        <dsp:cNvSpPr/>
      </dsp:nvSpPr>
      <dsp:spPr>
        <a:xfrm>
          <a:off x="3182646" y="2359665"/>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Industrial</a:t>
          </a:r>
          <a:r>
            <a:rPr lang="en-US" sz="1600" kern="1200" baseline="0" dirty="0"/>
            <a:t> </a:t>
          </a:r>
          <a:r>
            <a:rPr lang="en-US" sz="1600" kern="1200" baseline="0" dirty="0" err="1"/>
            <a:t>Psycholog-ist</a:t>
          </a:r>
          <a:endParaRPr lang="en-US" sz="1600" kern="1200" dirty="0"/>
        </a:p>
      </dsp:txBody>
      <dsp:txXfrm>
        <a:off x="3424956" y="2569291"/>
        <a:ext cx="977532" cy="845681"/>
      </dsp:txXfrm>
    </dsp:sp>
    <dsp:sp modelId="{BC50D56B-8411-4A52-8736-6086D7D37388}">
      <dsp:nvSpPr>
        <dsp:cNvPr id="0" name=""/>
        <dsp:cNvSpPr/>
      </dsp:nvSpPr>
      <dsp:spPr>
        <a:xfrm>
          <a:off x="3182646" y="776278"/>
          <a:ext cx="1462152" cy="126493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Journalist</a:t>
          </a:r>
        </a:p>
      </dsp:txBody>
      <dsp:txXfrm>
        <a:off x="3424956" y="985904"/>
        <a:ext cx="977532" cy="8456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DB68C-2DE3-4358-8B3A-75276199634A}">
      <dsp:nvSpPr>
        <dsp:cNvPr id="0" name=""/>
        <dsp:cNvSpPr/>
      </dsp:nvSpPr>
      <dsp:spPr>
        <a:xfrm>
          <a:off x="4193777" y="1673861"/>
          <a:ext cx="2127550" cy="184041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Campus Resources </a:t>
          </a:r>
        </a:p>
      </dsp:txBody>
      <dsp:txXfrm>
        <a:off x="4546342" y="1978844"/>
        <a:ext cx="1422420" cy="1230450"/>
      </dsp:txXfrm>
    </dsp:sp>
    <dsp:sp modelId="{4BBDF187-F0DC-4B55-9856-1FF432CC9FD2}">
      <dsp:nvSpPr>
        <dsp:cNvPr id="0" name=""/>
        <dsp:cNvSpPr/>
      </dsp:nvSpPr>
      <dsp:spPr>
        <a:xfrm>
          <a:off x="5526032" y="793345"/>
          <a:ext cx="802718" cy="6916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1F2E3-BCDE-4306-8C3F-B8D7887D20E9}">
      <dsp:nvSpPr>
        <dsp:cNvPr id="0" name=""/>
        <dsp:cNvSpPr/>
      </dsp:nvSpPr>
      <dsp:spPr>
        <a:xfrm>
          <a:off x="4500852" y="0"/>
          <a:ext cx="1743512" cy="15083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Career Services</a:t>
          </a:r>
        </a:p>
      </dsp:txBody>
      <dsp:txXfrm>
        <a:off x="4789789" y="249964"/>
        <a:ext cx="1165638" cy="1008414"/>
      </dsp:txXfrm>
    </dsp:sp>
    <dsp:sp modelId="{720DBF92-4D10-4890-8CDB-EF3D4604EF2F}">
      <dsp:nvSpPr>
        <dsp:cNvPr id="0" name=""/>
        <dsp:cNvSpPr/>
      </dsp:nvSpPr>
      <dsp:spPr>
        <a:xfrm>
          <a:off x="6462867" y="2086359"/>
          <a:ext cx="802718" cy="6916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FCD6C-4212-476A-ADCC-555DE2D7D4CA}">
      <dsp:nvSpPr>
        <dsp:cNvPr id="0" name=""/>
        <dsp:cNvSpPr/>
      </dsp:nvSpPr>
      <dsp:spPr>
        <a:xfrm>
          <a:off x="5988758" y="927732"/>
          <a:ext cx="1743512" cy="15083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College Alumni Office</a:t>
          </a:r>
        </a:p>
      </dsp:txBody>
      <dsp:txXfrm>
        <a:off x="6277695" y="1177696"/>
        <a:ext cx="1165638" cy="1008414"/>
      </dsp:txXfrm>
    </dsp:sp>
    <dsp:sp modelId="{42B9F4D1-EA4F-47E3-A886-E85FD39C5A25}">
      <dsp:nvSpPr>
        <dsp:cNvPr id="0" name=""/>
        <dsp:cNvSpPr/>
      </dsp:nvSpPr>
      <dsp:spPr>
        <a:xfrm>
          <a:off x="5812081" y="3545928"/>
          <a:ext cx="802718" cy="6916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21523-A2FD-4228-81E6-0ACB6D4EECE9}">
      <dsp:nvSpPr>
        <dsp:cNvPr id="0" name=""/>
        <dsp:cNvSpPr/>
      </dsp:nvSpPr>
      <dsp:spPr>
        <a:xfrm>
          <a:off x="5988758" y="2751545"/>
          <a:ext cx="1743512" cy="15083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Student Counseling Services</a:t>
          </a:r>
        </a:p>
      </dsp:txBody>
      <dsp:txXfrm>
        <a:off x="6277695" y="3001509"/>
        <a:ext cx="1165638" cy="1008414"/>
      </dsp:txXfrm>
    </dsp:sp>
    <dsp:sp modelId="{EB04F96F-E39E-4DFA-833A-5BCE20557F04}">
      <dsp:nvSpPr>
        <dsp:cNvPr id="0" name=""/>
        <dsp:cNvSpPr/>
      </dsp:nvSpPr>
      <dsp:spPr>
        <a:xfrm>
          <a:off x="4197736" y="3697437"/>
          <a:ext cx="802718" cy="6916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01533-E570-40D8-972D-7C571603ABD6}">
      <dsp:nvSpPr>
        <dsp:cNvPr id="0" name=""/>
        <dsp:cNvSpPr/>
      </dsp:nvSpPr>
      <dsp:spPr>
        <a:xfrm>
          <a:off x="4389755" y="3680315"/>
          <a:ext cx="1743512" cy="15083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Student Groups (Black Student Union, Women in Science)</a:t>
          </a:r>
        </a:p>
      </dsp:txBody>
      <dsp:txXfrm>
        <a:off x="4678692" y="3930279"/>
        <a:ext cx="1165638" cy="1008414"/>
      </dsp:txXfrm>
    </dsp:sp>
    <dsp:sp modelId="{B7B731BC-4F45-4329-9D81-E50E50407545}">
      <dsp:nvSpPr>
        <dsp:cNvPr id="0" name=""/>
        <dsp:cNvSpPr/>
      </dsp:nvSpPr>
      <dsp:spPr>
        <a:xfrm>
          <a:off x="3245560" y="2404942"/>
          <a:ext cx="802718" cy="69164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CB361-0323-4D45-AF6C-4B03833E0BB4}">
      <dsp:nvSpPr>
        <dsp:cNvPr id="0" name=""/>
        <dsp:cNvSpPr/>
      </dsp:nvSpPr>
      <dsp:spPr>
        <a:xfrm>
          <a:off x="2783328" y="2752583"/>
          <a:ext cx="1743512" cy="15083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Major Exploration Offices</a:t>
          </a:r>
        </a:p>
      </dsp:txBody>
      <dsp:txXfrm>
        <a:off x="3072265" y="3002547"/>
        <a:ext cx="1165638" cy="1008414"/>
      </dsp:txXfrm>
    </dsp:sp>
    <dsp:sp modelId="{BC50D56B-8411-4A52-8736-6086D7D37388}">
      <dsp:nvSpPr>
        <dsp:cNvPr id="0" name=""/>
        <dsp:cNvSpPr/>
      </dsp:nvSpPr>
      <dsp:spPr>
        <a:xfrm>
          <a:off x="2783328" y="925656"/>
          <a:ext cx="1743512" cy="150834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Student Parent Programs</a:t>
          </a:r>
        </a:p>
      </dsp:txBody>
      <dsp:txXfrm>
        <a:off x="3072265" y="1175620"/>
        <a:ext cx="1165638" cy="1008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DDEED-DE03-4927-A95A-ADD11FA41CF1}">
      <dsp:nvSpPr>
        <dsp:cNvPr id="0" name=""/>
        <dsp:cNvSpPr/>
      </dsp:nvSpPr>
      <dsp:spPr>
        <a:xfrm>
          <a:off x="3622" y="366643"/>
          <a:ext cx="1961278" cy="11767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Solar Photo-voltaic Installer</a:t>
          </a:r>
        </a:p>
      </dsp:txBody>
      <dsp:txXfrm>
        <a:off x="3622" y="366643"/>
        <a:ext cx="1961278" cy="1176767"/>
      </dsp:txXfrm>
    </dsp:sp>
    <dsp:sp modelId="{F5FC0549-6D9B-4404-A3E6-D34545700571}">
      <dsp:nvSpPr>
        <dsp:cNvPr id="0" name=""/>
        <dsp:cNvSpPr/>
      </dsp:nvSpPr>
      <dsp:spPr>
        <a:xfrm>
          <a:off x="2161029" y="366643"/>
          <a:ext cx="1961278" cy="11767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Wind Turbine Service Technician</a:t>
          </a:r>
        </a:p>
      </dsp:txBody>
      <dsp:txXfrm>
        <a:off x="2161029" y="366643"/>
        <a:ext cx="1961278" cy="1176767"/>
      </dsp:txXfrm>
    </dsp:sp>
    <dsp:sp modelId="{6F764354-042B-4E16-B121-A3DCFF55E2B0}">
      <dsp:nvSpPr>
        <dsp:cNvPr id="0" name=""/>
        <dsp:cNvSpPr/>
      </dsp:nvSpPr>
      <dsp:spPr>
        <a:xfrm>
          <a:off x="4318435" y="366643"/>
          <a:ext cx="1961278" cy="11767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Home Health Aids-(low paying)</a:t>
          </a:r>
        </a:p>
      </dsp:txBody>
      <dsp:txXfrm>
        <a:off x="4318435" y="366643"/>
        <a:ext cx="1961278" cy="1176767"/>
      </dsp:txXfrm>
    </dsp:sp>
    <dsp:sp modelId="{559E43A7-308B-4B27-8556-ED3F8EEC3BB3}">
      <dsp:nvSpPr>
        <dsp:cNvPr id="0" name=""/>
        <dsp:cNvSpPr/>
      </dsp:nvSpPr>
      <dsp:spPr>
        <a:xfrm>
          <a:off x="6475842" y="366643"/>
          <a:ext cx="1961278" cy="11767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Personal Care Aids-(low-paying)</a:t>
          </a:r>
        </a:p>
      </dsp:txBody>
      <dsp:txXfrm>
        <a:off x="6475842" y="366643"/>
        <a:ext cx="1961278" cy="1176767"/>
      </dsp:txXfrm>
    </dsp:sp>
    <dsp:sp modelId="{86EABB07-93D6-4783-B051-8EF232A54265}">
      <dsp:nvSpPr>
        <dsp:cNvPr id="0" name=""/>
        <dsp:cNvSpPr/>
      </dsp:nvSpPr>
      <dsp:spPr>
        <a:xfrm>
          <a:off x="8633248" y="366643"/>
          <a:ext cx="1961278" cy="117676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Occupational Therapy Assistants</a:t>
          </a:r>
        </a:p>
      </dsp:txBody>
      <dsp:txXfrm>
        <a:off x="8633248" y="366643"/>
        <a:ext cx="1961278" cy="1176767"/>
      </dsp:txXfrm>
    </dsp:sp>
    <dsp:sp modelId="{1E94D56A-4304-4AA2-8619-888BCE902E27}">
      <dsp:nvSpPr>
        <dsp:cNvPr id="0" name=""/>
        <dsp:cNvSpPr/>
      </dsp:nvSpPr>
      <dsp:spPr>
        <a:xfrm>
          <a:off x="1082325" y="1739538"/>
          <a:ext cx="1961278" cy="11767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Information Security Analyst</a:t>
          </a:r>
        </a:p>
      </dsp:txBody>
      <dsp:txXfrm>
        <a:off x="1082325" y="1739538"/>
        <a:ext cx="1961278" cy="1176767"/>
      </dsp:txXfrm>
    </dsp:sp>
    <dsp:sp modelId="{79982845-333B-43F6-B27E-09FD60F6F713}">
      <dsp:nvSpPr>
        <dsp:cNvPr id="0" name=""/>
        <dsp:cNvSpPr/>
      </dsp:nvSpPr>
      <dsp:spPr>
        <a:xfrm>
          <a:off x="3239732" y="1739538"/>
          <a:ext cx="1961278" cy="11767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Statisticians</a:t>
          </a:r>
        </a:p>
      </dsp:txBody>
      <dsp:txXfrm>
        <a:off x="3239732" y="1739538"/>
        <a:ext cx="1961278" cy="1176767"/>
      </dsp:txXfrm>
    </dsp:sp>
    <dsp:sp modelId="{EFC873D9-349C-42C8-A7B7-C06FE6C23FA6}">
      <dsp:nvSpPr>
        <dsp:cNvPr id="0" name=""/>
        <dsp:cNvSpPr/>
      </dsp:nvSpPr>
      <dsp:spPr>
        <a:xfrm>
          <a:off x="5397138" y="1739538"/>
          <a:ext cx="1961278" cy="11767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Nurse Practitioners</a:t>
          </a:r>
        </a:p>
      </dsp:txBody>
      <dsp:txXfrm>
        <a:off x="5397138" y="1739538"/>
        <a:ext cx="1961278" cy="1176767"/>
      </dsp:txXfrm>
    </dsp:sp>
    <dsp:sp modelId="{CCD618AA-24C5-4820-AC73-564594E2CCB7}">
      <dsp:nvSpPr>
        <dsp:cNvPr id="0" name=""/>
        <dsp:cNvSpPr/>
      </dsp:nvSpPr>
      <dsp:spPr>
        <a:xfrm>
          <a:off x="7554545" y="1739538"/>
          <a:ext cx="1961278" cy="11767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Speech Pathologists</a:t>
          </a:r>
        </a:p>
      </dsp:txBody>
      <dsp:txXfrm>
        <a:off x="7554545" y="1739538"/>
        <a:ext cx="1961278" cy="117676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3024-1155-4AEC-94E4-0725137ED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33963-C783-41CD-8340-40C4D14EA4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DF45D-FE2F-4316-864F-DC658D07DC79}"/>
              </a:ext>
            </a:extLst>
          </p:cNvPr>
          <p:cNvSpPr>
            <a:spLocks noGrp="1"/>
          </p:cNvSpPr>
          <p:nvPr>
            <p:ph type="dt" sz="half" idx="10"/>
          </p:nvPr>
        </p:nvSpPr>
        <p:spPr/>
        <p:txBody>
          <a:bodyPr/>
          <a:lstStyle/>
          <a:p>
            <a:fld id="{11A6662E-FAF4-44BC-88B5-85A7CBFB6D30}" type="datetime1">
              <a:rPr lang="en-US" smtClean="0"/>
              <a:pPr/>
              <a:t>4/19/21</a:t>
            </a:fld>
            <a:endParaRPr lang="en-US" dirty="0"/>
          </a:p>
        </p:txBody>
      </p:sp>
      <p:sp>
        <p:nvSpPr>
          <p:cNvPr id="5" name="Footer Placeholder 4">
            <a:extLst>
              <a:ext uri="{FF2B5EF4-FFF2-40B4-BE49-F238E27FC236}">
                <a16:creationId xmlns:a16="http://schemas.microsoft.com/office/drawing/2014/main" id="{DA64154F-FD91-4E4E-83A5-16C268FDB55E}"/>
              </a:ext>
            </a:extLst>
          </p:cNvPr>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C50B2A0E-F167-4355-BE9A-655225BD24D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38520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BDA9-DE83-4933-AD03-E4B7DDD48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8CD64E-6ABF-475F-8B94-D59F23A64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7C801-C7AC-4102-8BCF-311ACA070AB7}"/>
              </a:ext>
            </a:extLst>
          </p:cNvPr>
          <p:cNvSpPr>
            <a:spLocks noGrp="1"/>
          </p:cNvSpPr>
          <p:nvPr>
            <p:ph type="dt" sz="half" idx="10"/>
          </p:nvPr>
        </p:nvSpPr>
        <p:spPr/>
        <p:txBody>
          <a:bodyPr/>
          <a:lstStyle/>
          <a:p>
            <a:fld id="{4C559632-1575-4E14-B53B-3DC3D5ED3947}" type="datetime1">
              <a:rPr lang="en-US" smtClean="0"/>
              <a:t>4/19/21</a:t>
            </a:fld>
            <a:endParaRPr lang="en-US"/>
          </a:p>
        </p:txBody>
      </p:sp>
      <p:sp>
        <p:nvSpPr>
          <p:cNvPr id="5" name="Footer Placeholder 4">
            <a:extLst>
              <a:ext uri="{FF2B5EF4-FFF2-40B4-BE49-F238E27FC236}">
                <a16:creationId xmlns:a16="http://schemas.microsoft.com/office/drawing/2014/main" id="{950527E6-FC84-4628-9FF7-6D2B3BA1A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B678F-7C82-4B25-9B31-715D992BFB5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3829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54D21B-6B5B-4B32-B8B4-F70B24EB35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EEBBB1-BD44-4575-A56E-D9DA3AFCE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5F013-12B8-4585-B0D4-FA07A3530104}"/>
              </a:ext>
            </a:extLst>
          </p:cNvPr>
          <p:cNvSpPr>
            <a:spLocks noGrp="1"/>
          </p:cNvSpPr>
          <p:nvPr>
            <p:ph type="dt" sz="half" idx="10"/>
          </p:nvPr>
        </p:nvSpPr>
        <p:spPr/>
        <p:txBody>
          <a:bodyPr/>
          <a:lstStyle/>
          <a:p>
            <a:fld id="{CC4A6868-2568-4CC9-B302-F37117B01A6E}" type="datetime1">
              <a:rPr lang="en-US" smtClean="0"/>
              <a:t>4/19/21</a:t>
            </a:fld>
            <a:endParaRPr lang="en-US"/>
          </a:p>
        </p:txBody>
      </p:sp>
      <p:sp>
        <p:nvSpPr>
          <p:cNvPr id="5" name="Footer Placeholder 4">
            <a:extLst>
              <a:ext uri="{FF2B5EF4-FFF2-40B4-BE49-F238E27FC236}">
                <a16:creationId xmlns:a16="http://schemas.microsoft.com/office/drawing/2014/main" id="{5BDF79E3-5027-4561-A01C-49D87AB8E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02E28-0696-46B6-B3E0-D2562E34ABA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7776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C333-9B21-4473-A478-A09E4B13E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451CC-81C6-438E-9562-9F55FE2C8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76A91-CA0F-4C58-A300-F3018D718044}"/>
              </a:ext>
            </a:extLst>
          </p:cNvPr>
          <p:cNvSpPr>
            <a:spLocks noGrp="1"/>
          </p:cNvSpPr>
          <p:nvPr>
            <p:ph type="dt" sz="half" idx="10"/>
          </p:nvPr>
        </p:nvSpPr>
        <p:spPr/>
        <p:txBody>
          <a:bodyPr/>
          <a:lstStyle/>
          <a:p>
            <a:fld id="{0055F08A-1E71-4B2B-BB49-E743F2903911}" type="datetime1">
              <a:rPr lang="en-US" smtClean="0"/>
              <a:t>4/19/21</a:t>
            </a:fld>
            <a:endParaRPr lang="en-US" dirty="0"/>
          </a:p>
        </p:txBody>
      </p:sp>
      <p:sp>
        <p:nvSpPr>
          <p:cNvPr id="5" name="Footer Placeholder 4">
            <a:extLst>
              <a:ext uri="{FF2B5EF4-FFF2-40B4-BE49-F238E27FC236}">
                <a16:creationId xmlns:a16="http://schemas.microsoft.com/office/drawing/2014/main" id="{EF3A4B55-8817-43F7-929A-67690DD5F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0822-558C-466B-BD85-A3C3A341987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3224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725B-3424-484F-B9C8-1B2A9B293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E27684-2446-4C92-9C78-72CDB7B29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A0596-745E-4CAA-9ED4-A7ABB88C5E80}"/>
              </a:ext>
            </a:extLst>
          </p:cNvPr>
          <p:cNvSpPr>
            <a:spLocks noGrp="1"/>
          </p:cNvSpPr>
          <p:nvPr>
            <p:ph type="dt" sz="half" idx="10"/>
          </p:nvPr>
        </p:nvSpPr>
        <p:spPr/>
        <p:txBody>
          <a:bodyPr/>
          <a:lstStyle/>
          <a:p>
            <a:fld id="{15417D9E-721A-44BB-8863-9873FE64DA75}" type="datetime1">
              <a:rPr lang="en-US" smtClean="0"/>
              <a:t>4/19/21</a:t>
            </a:fld>
            <a:endParaRPr lang="en-US"/>
          </a:p>
        </p:txBody>
      </p:sp>
      <p:sp>
        <p:nvSpPr>
          <p:cNvPr id="5" name="Footer Placeholder 4">
            <a:extLst>
              <a:ext uri="{FF2B5EF4-FFF2-40B4-BE49-F238E27FC236}">
                <a16:creationId xmlns:a16="http://schemas.microsoft.com/office/drawing/2014/main" id="{F79EB6D0-0379-42F8-8966-D832FAA62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414D9-B6BE-492C-B2E3-340C2437E4E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5287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5E56-7A40-4FB0-ABEB-3B7B44C7E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59273-E9AA-4198-8F37-6C6858B09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B0EEF-E7D5-4A6D-8A04-20BAD8E3F0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92BC8F-6260-47B6-9392-652C2BF1A85B}"/>
              </a:ext>
            </a:extLst>
          </p:cNvPr>
          <p:cNvSpPr>
            <a:spLocks noGrp="1"/>
          </p:cNvSpPr>
          <p:nvPr>
            <p:ph type="dt" sz="half" idx="10"/>
          </p:nvPr>
        </p:nvSpPr>
        <p:spPr/>
        <p:txBody>
          <a:bodyPr/>
          <a:lstStyle/>
          <a:p>
            <a:fld id="{5F31DA2F-80B8-49CF-99FB-5ABCA53A607A}" type="datetime1">
              <a:rPr lang="en-US" smtClean="0"/>
              <a:t>4/19/21</a:t>
            </a:fld>
            <a:endParaRPr lang="en-US"/>
          </a:p>
        </p:txBody>
      </p:sp>
      <p:sp>
        <p:nvSpPr>
          <p:cNvPr id="6" name="Footer Placeholder 5">
            <a:extLst>
              <a:ext uri="{FF2B5EF4-FFF2-40B4-BE49-F238E27FC236}">
                <a16:creationId xmlns:a16="http://schemas.microsoft.com/office/drawing/2014/main" id="{C2FDD75F-3CE2-4C20-AA74-3DACAAB88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FA0AD-362C-4841-96B9-7D58122E9C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7860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4FD1-A59C-4E4F-9FAB-5CB85014CF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E74170-C9B7-46EC-838B-CF4B10E95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5AEB8F-7D98-4334-A714-751FB08363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72ACC6-C702-4067-B323-EA5811AF5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124FF-C67F-4061-A496-1CFD2AE7D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84741-6CA5-4F1A-82CF-7F50AFF26971}"/>
              </a:ext>
            </a:extLst>
          </p:cNvPr>
          <p:cNvSpPr>
            <a:spLocks noGrp="1"/>
          </p:cNvSpPr>
          <p:nvPr>
            <p:ph type="dt" sz="half" idx="10"/>
          </p:nvPr>
        </p:nvSpPr>
        <p:spPr/>
        <p:txBody>
          <a:bodyPr/>
          <a:lstStyle/>
          <a:p>
            <a:fld id="{28852172-E6C9-4B6C-929A-A9DE3837BBF1}" type="datetime1">
              <a:rPr lang="en-US" smtClean="0"/>
              <a:t>4/19/21</a:t>
            </a:fld>
            <a:endParaRPr lang="en-US"/>
          </a:p>
        </p:txBody>
      </p:sp>
      <p:sp>
        <p:nvSpPr>
          <p:cNvPr id="8" name="Footer Placeholder 7">
            <a:extLst>
              <a:ext uri="{FF2B5EF4-FFF2-40B4-BE49-F238E27FC236}">
                <a16:creationId xmlns:a16="http://schemas.microsoft.com/office/drawing/2014/main" id="{B29DEB3C-F588-4F8D-8906-E5B87E1FF5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D137F-D60C-47F8-8E06-7680315BC0DE}"/>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592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5752-AFAB-4B85-854F-C88536C0F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BFB9F-322D-4EB5-8BFC-B85876ED0A6C}"/>
              </a:ext>
            </a:extLst>
          </p:cNvPr>
          <p:cNvSpPr>
            <a:spLocks noGrp="1"/>
          </p:cNvSpPr>
          <p:nvPr>
            <p:ph type="dt" sz="half" idx="10"/>
          </p:nvPr>
        </p:nvSpPr>
        <p:spPr/>
        <p:txBody>
          <a:bodyPr/>
          <a:lstStyle/>
          <a:p>
            <a:fld id="{3AB41CFF-90C9-47B3-9DA1-F2BF8D839F7E}" type="datetime1">
              <a:rPr lang="en-US" smtClean="0"/>
              <a:t>4/19/21</a:t>
            </a:fld>
            <a:endParaRPr lang="en-US"/>
          </a:p>
        </p:txBody>
      </p:sp>
      <p:sp>
        <p:nvSpPr>
          <p:cNvPr id="4" name="Footer Placeholder 3">
            <a:extLst>
              <a:ext uri="{FF2B5EF4-FFF2-40B4-BE49-F238E27FC236}">
                <a16:creationId xmlns:a16="http://schemas.microsoft.com/office/drawing/2014/main" id="{1AA0E60F-4CEB-44B9-B845-A69FEE8C10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B4D69-50F4-4432-8406-6F86EC235D9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3635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96008B-2CC5-437D-AF92-2E6FEE58AFA1}"/>
              </a:ext>
            </a:extLst>
          </p:cNvPr>
          <p:cNvSpPr>
            <a:spLocks noGrp="1"/>
          </p:cNvSpPr>
          <p:nvPr>
            <p:ph type="dt" sz="half" idx="10"/>
          </p:nvPr>
        </p:nvSpPr>
        <p:spPr/>
        <p:txBody>
          <a:bodyPr/>
          <a:lstStyle/>
          <a:p>
            <a:fld id="{F06048FA-06AB-4884-A69B-986B96E68A24}" type="datetime1">
              <a:rPr lang="en-US" smtClean="0"/>
              <a:t>4/19/21</a:t>
            </a:fld>
            <a:endParaRPr lang="en-US"/>
          </a:p>
        </p:txBody>
      </p:sp>
      <p:sp>
        <p:nvSpPr>
          <p:cNvPr id="3" name="Footer Placeholder 2">
            <a:extLst>
              <a:ext uri="{FF2B5EF4-FFF2-40B4-BE49-F238E27FC236}">
                <a16:creationId xmlns:a16="http://schemas.microsoft.com/office/drawing/2014/main" id="{A3AFEFE4-53DD-4CCC-8E2A-740A23D20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D8031-E606-45C1-8F17-AAA17E88F0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2088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B73A-395C-4F45-98F4-714CCF95E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19A58F-42B3-4FC0-80F8-DEE3E3455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B0C2A-C2CB-447A-A11A-F20B41875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1201B-8C5B-4AC4-A12B-A01CCCFBD0DB}"/>
              </a:ext>
            </a:extLst>
          </p:cNvPr>
          <p:cNvSpPr>
            <a:spLocks noGrp="1"/>
          </p:cNvSpPr>
          <p:nvPr>
            <p:ph type="dt" sz="half" idx="10"/>
          </p:nvPr>
        </p:nvSpPr>
        <p:spPr/>
        <p:txBody>
          <a:bodyPr/>
          <a:lstStyle/>
          <a:p>
            <a:fld id="{50DB7ABA-0172-4F9C-889D-567164F66BCD}" type="datetime1">
              <a:rPr lang="en-US" smtClean="0"/>
              <a:t>4/19/21</a:t>
            </a:fld>
            <a:endParaRPr lang="en-US"/>
          </a:p>
        </p:txBody>
      </p:sp>
      <p:sp>
        <p:nvSpPr>
          <p:cNvPr id="6" name="Footer Placeholder 5">
            <a:extLst>
              <a:ext uri="{FF2B5EF4-FFF2-40B4-BE49-F238E27FC236}">
                <a16:creationId xmlns:a16="http://schemas.microsoft.com/office/drawing/2014/main" id="{6741BD55-53DD-4383-AB99-CF0115024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7DAAB-F1F6-4D89-B943-CD1F04BD737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45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7321-DFB1-4363-B737-009376E90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DBCAEE-31A0-4034-8213-D76E504E0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49C20-B1B7-4F0B-A393-158CCB173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FB7B7-F0F0-4829-BF5E-57FEB494A03B}"/>
              </a:ext>
            </a:extLst>
          </p:cNvPr>
          <p:cNvSpPr>
            <a:spLocks noGrp="1"/>
          </p:cNvSpPr>
          <p:nvPr>
            <p:ph type="dt" sz="half" idx="10"/>
          </p:nvPr>
        </p:nvSpPr>
        <p:spPr/>
        <p:txBody>
          <a:bodyPr/>
          <a:lstStyle/>
          <a:p>
            <a:fld id="{78AC6A5B-8AE7-4A41-B5A7-9ADC6686DC18}" type="datetime1">
              <a:rPr lang="en-US" smtClean="0"/>
              <a:t>4/19/21</a:t>
            </a:fld>
            <a:endParaRPr lang="en-US"/>
          </a:p>
        </p:txBody>
      </p:sp>
      <p:sp>
        <p:nvSpPr>
          <p:cNvPr id="6" name="Footer Placeholder 5">
            <a:extLst>
              <a:ext uri="{FF2B5EF4-FFF2-40B4-BE49-F238E27FC236}">
                <a16:creationId xmlns:a16="http://schemas.microsoft.com/office/drawing/2014/main" id="{F3F1627E-1A1D-41CD-BBBE-99C5595F9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BFF15-44FA-41F2-BEC2-EA621E8FBB67}"/>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126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E52E26-329B-440C-A542-457972B53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741A6-0153-4BFE-A1D8-BEC5B4570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E05A-7AD4-4C7D-86A2-D90F47F0F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0CF6C-748E-4B7A-BC8B-3011EF78ED13}" type="datetime1">
              <a:rPr lang="en-US" smtClean="0"/>
              <a:pPr/>
              <a:t>4/19/21</a:t>
            </a:fld>
            <a:endParaRPr lang="en-US" dirty="0"/>
          </a:p>
        </p:txBody>
      </p:sp>
      <p:sp>
        <p:nvSpPr>
          <p:cNvPr id="5" name="Footer Placeholder 4">
            <a:extLst>
              <a:ext uri="{FF2B5EF4-FFF2-40B4-BE49-F238E27FC236}">
                <a16:creationId xmlns:a16="http://schemas.microsoft.com/office/drawing/2014/main" id="{38A472DC-2E67-40AC-A038-BF5C2D4B0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6C0E82AD-B815-4D3B-99F2-7810BF62E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4771131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6" descr="A group of trees in the fog&#10;&#10;Description automatically generated with low confidence">
            <a:extLst>
              <a:ext uri="{FF2B5EF4-FFF2-40B4-BE49-F238E27FC236}">
                <a16:creationId xmlns:a16="http://schemas.microsoft.com/office/drawing/2014/main" id="{DBA70EB4-36D3-4A31-88D9-F98745C01689}"/>
              </a:ext>
            </a:extLst>
          </p:cNvPr>
          <p:cNvPicPr>
            <a:picLocks noChangeAspect="1"/>
          </p:cNvPicPr>
          <p:nvPr/>
        </p:nvPicPr>
        <p:blipFill rotWithShape="1">
          <a:blip r:embed="rId2">
            <a:alphaModFix amt="60000"/>
          </a:blip>
          <a:srcRect t="9995" b="5752"/>
          <a:stretch/>
        </p:blipFill>
        <p:spPr>
          <a:xfrm>
            <a:off x="20" y="-74813"/>
            <a:ext cx="12191980" cy="6856614"/>
          </a:xfrm>
          <a:prstGeom prst="rect">
            <a:avLst/>
          </a:prstGeom>
        </p:spPr>
      </p:pic>
      <p:sp>
        <p:nvSpPr>
          <p:cNvPr id="2" name="Title 1">
            <a:extLst>
              <a:ext uri="{FF2B5EF4-FFF2-40B4-BE49-F238E27FC236}">
                <a16:creationId xmlns:a16="http://schemas.microsoft.com/office/drawing/2014/main" id="{87AACCD0-7381-4FF4-A478-6F2ABEF68927}"/>
              </a:ext>
            </a:extLst>
          </p:cNvPr>
          <p:cNvSpPr>
            <a:spLocks noGrp="1"/>
          </p:cNvSpPr>
          <p:nvPr>
            <p:ph type="ctrTitle"/>
          </p:nvPr>
        </p:nvSpPr>
        <p:spPr>
          <a:xfrm>
            <a:off x="838200" y="740211"/>
            <a:ext cx="7530685" cy="2380494"/>
          </a:xfrm>
        </p:spPr>
        <p:txBody>
          <a:bodyPr>
            <a:normAutofit/>
          </a:bodyPr>
          <a:lstStyle/>
          <a:p>
            <a:pPr algn="l"/>
            <a:r>
              <a:rPr lang="en-US" sz="5200" b="1" i="1" dirty="0"/>
              <a:t>Finding Your Passion, Paying Your Bills, Loving Your Life</a:t>
            </a:r>
          </a:p>
        </p:txBody>
      </p:sp>
      <p:sp>
        <p:nvSpPr>
          <p:cNvPr id="3" name="Subtitle 2">
            <a:extLst>
              <a:ext uri="{FF2B5EF4-FFF2-40B4-BE49-F238E27FC236}">
                <a16:creationId xmlns:a16="http://schemas.microsoft.com/office/drawing/2014/main" id="{E771172B-1687-43EC-8A32-75A9AA9490EC}"/>
              </a:ext>
            </a:extLst>
          </p:cNvPr>
          <p:cNvSpPr>
            <a:spLocks noGrp="1"/>
          </p:cNvSpPr>
          <p:nvPr>
            <p:ph type="subTitle" idx="1"/>
          </p:nvPr>
        </p:nvSpPr>
        <p:spPr>
          <a:xfrm>
            <a:off x="785752" y="3353494"/>
            <a:ext cx="7583133" cy="1291903"/>
          </a:xfrm>
        </p:spPr>
        <p:txBody>
          <a:bodyPr>
            <a:normAutofit/>
          </a:bodyPr>
          <a:lstStyle/>
          <a:p>
            <a:pPr algn="l">
              <a:lnSpc>
                <a:spcPct val="100000"/>
              </a:lnSpc>
            </a:pPr>
            <a:r>
              <a:rPr lang="en-US" sz="1800" b="1" i="1" dirty="0"/>
              <a:t>Raise the Barr, Access and Success/St Catherine University and the Student Parent HELP Center/ University of MN-TC</a:t>
            </a:r>
          </a:p>
        </p:txBody>
      </p:sp>
      <p:sp>
        <p:nvSpPr>
          <p:cNvPr id="4" name="Date Placeholder 3">
            <a:extLst>
              <a:ext uri="{FF2B5EF4-FFF2-40B4-BE49-F238E27FC236}">
                <a16:creationId xmlns:a16="http://schemas.microsoft.com/office/drawing/2014/main" id="{EE7A11C3-2809-4565-8F87-C5DC77EE6672}"/>
              </a:ext>
            </a:extLst>
          </p:cNvPr>
          <p:cNvSpPr>
            <a:spLocks noGrp="1"/>
          </p:cNvSpPr>
          <p:nvPr>
            <p:ph type="dt" sz="half" idx="10"/>
          </p:nvPr>
        </p:nvSpPr>
        <p:spPr/>
        <p:txBody>
          <a:bodyPr>
            <a:normAutofit/>
          </a:bodyPr>
          <a:lstStyle/>
          <a:p>
            <a:pPr>
              <a:spcAft>
                <a:spcPts val="600"/>
              </a:spcAft>
            </a:pPr>
            <a:fld id="{098A0168-EB40-45AF-89A1-87DE0A55FFC6}" type="datetime1">
              <a:rPr lang="en-US">
                <a:solidFill>
                  <a:srgbClr val="FFFFFF"/>
                </a:solidFill>
              </a:rPr>
              <a:pPr>
                <a:spcAft>
                  <a:spcPts val="600"/>
                </a:spcAft>
              </a:pPr>
              <a:t>4/19/21</a:t>
            </a:fld>
            <a:endParaRPr lang="en-US">
              <a:solidFill>
                <a:srgbClr val="FFFFFF"/>
              </a:solidFill>
            </a:endParaRPr>
          </a:p>
        </p:txBody>
      </p:sp>
      <p:sp>
        <p:nvSpPr>
          <p:cNvPr id="5" name="Footer Placeholder 4">
            <a:extLst>
              <a:ext uri="{FF2B5EF4-FFF2-40B4-BE49-F238E27FC236}">
                <a16:creationId xmlns:a16="http://schemas.microsoft.com/office/drawing/2014/main" id="{4930669C-8B27-49F8-86FB-BB08C988D005}"/>
              </a:ext>
            </a:extLst>
          </p:cNvPr>
          <p:cNvSpPr>
            <a:spLocks noGrp="1"/>
          </p:cNvSpPr>
          <p:nvPr>
            <p:ph type="ftr" sz="quarter" idx="11"/>
          </p:nvPr>
        </p:nvSpPr>
        <p:spPr>
          <a:xfrm>
            <a:off x="1753299" y="5562599"/>
            <a:ext cx="7113863" cy="1219202"/>
          </a:xfrm>
        </p:spPr>
        <p:txBody>
          <a:bodyPr>
            <a:normAutofit/>
          </a:bodyPr>
          <a:lstStyle/>
          <a:p>
            <a:r>
              <a:rPr lang="en-US" sz="2000" b="1" i="1" dirty="0">
                <a:solidFill>
                  <a:schemeClr val="tx1"/>
                </a:solidFill>
              </a:rPr>
              <a:t>Finding Your Way Through the Mist</a:t>
            </a:r>
          </a:p>
        </p:txBody>
      </p:sp>
      <p:sp>
        <p:nvSpPr>
          <p:cNvPr id="6" name="Slide Number Placeholder 5">
            <a:extLst>
              <a:ext uri="{FF2B5EF4-FFF2-40B4-BE49-F238E27FC236}">
                <a16:creationId xmlns:a16="http://schemas.microsoft.com/office/drawing/2014/main" id="{1DB39C7A-DF04-4A2C-90A8-5066BA947244}"/>
              </a:ext>
            </a:extLst>
          </p:cNvPr>
          <p:cNvSpPr>
            <a:spLocks noGrp="1"/>
          </p:cNvSpPr>
          <p:nvPr>
            <p:ph type="sldNum" sz="quarter" idx="12"/>
          </p:nvPr>
        </p:nvSpPr>
        <p:spPr/>
        <p:txBody>
          <a:bodyPr>
            <a:normAutofit/>
          </a:bodyPr>
          <a:lstStyle/>
          <a:p>
            <a:pPr>
              <a:spcAft>
                <a:spcPts val="600"/>
              </a:spcAft>
            </a:pPr>
            <a:fld id="{81D2C36F-4504-47C0-B82F-A167342A2754}"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21124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ED0BA32-81B7-46A0-ABCD-5CF355C4C9EA}"/>
              </a:ext>
            </a:extLst>
          </p:cNvPr>
          <p:cNvGraphicFramePr/>
          <p:nvPr>
            <p:extLst>
              <p:ext uri="{D42A27DB-BD31-4B8C-83A1-F6EECF244321}">
                <p14:modId xmlns:p14="http://schemas.microsoft.com/office/powerpoint/2010/main" val="552570727"/>
              </p:ext>
            </p:extLst>
          </p:nvPr>
        </p:nvGraphicFramePr>
        <p:xfrm>
          <a:off x="1098262" y="1166090"/>
          <a:ext cx="9615920" cy="5375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30EFA439-F1B6-4189-ADB7-1AEA1C95EC51}"/>
              </a:ext>
            </a:extLst>
          </p:cNvPr>
          <p:cNvSpPr>
            <a:spLocks noGrp="1"/>
          </p:cNvSpPr>
          <p:nvPr>
            <p:ph type="title"/>
          </p:nvPr>
        </p:nvSpPr>
        <p:spPr>
          <a:xfrm>
            <a:off x="838200" y="290945"/>
            <a:ext cx="10515600" cy="1380837"/>
          </a:xfrm>
        </p:spPr>
        <p:txBody>
          <a:bodyPr>
            <a:normAutofit fontScale="90000"/>
          </a:bodyPr>
          <a:lstStyle/>
          <a:p>
            <a:r>
              <a:rPr lang="en-US" sz="5300" b="1"/>
              <a:t>It All Starts with Major Selection</a:t>
            </a:r>
            <a:br>
              <a:rPr lang="en-US"/>
            </a:br>
            <a:endParaRPr lang="en-US" dirty="0"/>
          </a:p>
        </p:txBody>
      </p:sp>
    </p:spTree>
    <p:extLst>
      <p:ext uri="{BB962C8B-B14F-4D97-AF65-F5344CB8AC3E}">
        <p14:creationId xmlns:p14="http://schemas.microsoft.com/office/powerpoint/2010/main" val="429418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A5C236-6105-4575-8F1F-630C40CA0467}"/>
              </a:ext>
            </a:extLst>
          </p:cNvPr>
          <p:cNvSpPr>
            <a:spLocks noGrp="1"/>
          </p:cNvSpPr>
          <p:nvPr>
            <p:ph type="title"/>
          </p:nvPr>
        </p:nvSpPr>
        <p:spPr>
          <a:xfrm>
            <a:off x="640080" y="1150374"/>
            <a:ext cx="3273160" cy="3663365"/>
          </a:xfrm>
        </p:spPr>
        <p:txBody>
          <a:bodyPr>
            <a:normAutofit/>
          </a:bodyPr>
          <a:lstStyle/>
          <a:p>
            <a:r>
              <a:rPr lang="en-US" sz="5400" b="1" dirty="0">
                <a:solidFill>
                  <a:srgbClr val="FFFFFF"/>
                </a:solidFill>
              </a:rPr>
              <a:t>Allow for Serendipity</a:t>
            </a:r>
          </a:p>
        </p:txBody>
      </p:sp>
      <p:sp>
        <p:nvSpPr>
          <p:cNvPr id="3" name="Content Placeholder 2">
            <a:extLst>
              <a:ext uri="{FF2B5EF4-FFF2-40B4-BE49-F238E27FC236}">
                <a16:creationId xmlns:a16="http://schemas.microsoft.com/office/drawing/2014/main" id="{38E07576-A484-46B2-A16A-C07936CE5D46}"/>
              </a:ext>
            </a:extLst>
          </p:cNvPr>
          <p:cNvSpPr>
            <a:spLocks noGrp="1"/>
          </p:cNvSpPr>
          <p:nvPr>
            <p:ph idx="1"/>
          </p:nvPr>
        </p:nvSpPr>
        <p:spPr>
          <a:xfrm>
            <a:off x="6090574" y="332509"/>
            <a:ext cx="5306084" cy="5699991"/>
          </a:xfrm>
        </p:spPr>
        <p:txBody>
          <a:bodyPr anchor="ctr">
            <a:normAutofit/>
          </a:bodyPr>
          <a:lstStyle/>
          <a:p>
            <a:r>
              <a:rPr lang="en-US" sz="2400" dirty="0">
                <a:solidFill>
                  <a:srgbClr val="000000"/>
                </a:solidFill>
              </a:rPr>
              <a:t>Is there a class that really got you excited? </a:t>
            </a:r>
          </a:p>
          <a:p>
            <a:pPr lvl="1"/>
            <a:r>
              <a:rPr lang="en-US" sz="2000" dirty="0">
                <a:solidFill>
                  <a:srgbClr val="000000"/>
                </a:solidFill>
              </a:rPr>
              <a:t>Ask to meet with the Professor and discuss their field</a:t>
            </a:r>
          </a:p>
          <a:p>
            <a:r>
              <a:rPr lang="en-US" sz="2400" dirty="0">
                <a:solidFill>
                  <a:srgbClr val="000000"/>
                </a:solidFill>
              </a:rPr>
              <a:t>Go through the entire majors list of your college or planned college and see if there are things that you are interested in.</a:t>
            </a:r>
          </a:p>
          <a:p>
            <a:r>
              <a:rPr lang="en-US" sz="2400" dirty="0">
                <a:solidFill>
                  <a:srgbClr val="000000"/>
                </a:solidFill>
              </a:rPr>
              <a:t>Explore news stories or interviews with people who do something you have never thought of.</a:t>
            </a:r>
          </a:p>
          <a:p>
            <a:r>
              <a:rPr lang="en-US" sz="2400" dirty="0">
                <a:solidFill>
                  <a:srgbClr val="000000"/>
                </a:solidFill>
              </a:rPr>
              <a:t>Even if you know what you want to do and it’s the perfect fit, there will be people you meet and jobs you take that will lead you in places you cannot see now…it is a lifelong journey.</a:t>
            </a:r>
          </a:p>
        </p:txBody>
      </p:sp>
    </p:spTree>
    <p:extLst>
      <p:ext uri="{BB962C8B-B14F-4D97-AF65-F5344CB8AC3E}">
        <p14:creationId xmlns:p14="http://schemas.microsoft.com/office/powerpoint/2010/main" val="318693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A5C236-6105-4575-8F1F-630C40CA0467}"/>
              </a:ext>
            </a:extLst>
          </p:cNvPr>
          <p:cNvSpPr>
            <a:spLocks noGrp="1"/>
          </p:cNvSpPr>
          <p:nvPr>
            <p:ph type="title"/>
          </p:nvPr>
        </p:nvSpPr>
        <p:spPr>
          <a:xfrm>
            <a:off x="640080" y="1150374"/>
            <a:ext cx="3273160" cy="3663365"/>
          </a:xfrm>
        </p:spPr>
        <p:txBody>
          <a:bodyPr>
            <a:normAutofit/>
          </a:bodyPr>
          <a:lstStyle/>
          <a:p>
            <a:r>
              <a:rPr lang="en-US" sz="5400" b="1">
                <a:solidFill>
                  <a:srgbClr val="FFFFFF"/>
                </a:solidFill>
              </a:rPr>
              <a:t>Options for Busy Parents</a:t>
            </a:r>
            <a:endParaRPr lang="en-US" sz="5400" b="1" dirty="0">
              <a:solidFill>
                <a:srgbClr val="FFFFFF"/>
              </a:solidFill>
            </a:endParaRPr>
          </a:p>
        </p:txBody>
      </p:sp>
      <p:sp>
        <p:nvSpPr>
          <p:cNvPr id="3" name="Content Placeholder 2">
            <a:extLst>
              <a:ext uri="{FF2B5EF4-FFF2-40B4-BE49-F238E27FC236}">
                <a16:creationId xmlns:a16="http://schemas.microsoft.com/office/drawing/2014/main" id="{38E07576-A484-46B2-A16A-C07936CE5D46}"/>
              </a:ext>
            </a:extLst>
          </p:cNvPr>
          <p:cNvSpPr>
            <a:spLocks noGrp="1"/>
          </p:cNvSpPr>
          <p:nvPr>
            <p:ph idx="1"/>
          </p:nvPr>
        </p:nvSpPr>
        <p:spPr>
          <a:xfrm>
            <a:off x="6090574" y="129309"/>
            <a:ext cx="5306084" cy="6345382"/>
          </a:xfrm>
        </p:spPr>
        <p:txBody>
          <a:bodyPr anchor="ctr">
            <a:normAutofit/>
          </a:bodyPr>
          <a:lstStyle/>
          <a:p>
            <a:pPr>
              <a:buFont typeface="Wingdings" panose="05000000000000000000" pitchFamily="2" charset="2"/>
              <a:buChar char="ü"/>
            </a:pPr>
            <a:r>
              <a:rPr lang="en-US" sz="2400" dirty="0">
                <a:solidFill>
                  <a:srgbClr val="000000"/>
                </a:solidFill>
              </a:rPr>
              <a:t>Use LinkedIn: You might not be able to network in-person but you could connect on-line.</a:t>
            </a:r>
          </a:p>
          <a:p>
            <a:pPr>
              <a:buFont typeface="Wingdings" panose="05000000000000000000" pitchFamily="2" charset="2"/>
              <a:buChar char="ü"/>
            </a:pPr>
            <a:r>
              <a:rPr lang="en-US" sz="2400" dirty="0">
                <a:solidFill>
                  <a:srgbClr val="000000"/>
                </a:solidFill>
              </a:rPr>
              <a:t>Avoid time wasters: If you use campus career services, explain that you have limited time and more life experience and you prefer to meet with staff not a student advisor.</a:t>
            </a:r>
          </a:p>
          <a:p>
            <a:pPr>
              <a:buFont typeface="Wingdings" panose="05000000000000000000" pitchFamily="2" charset="2"/>
              <a:buChar char="ü"/>
            </a:pPr>
            <a:r>
              <a:rPr lang="en-US" sz="2400" dirty="0">
                <a:solidFill>
                  <a:srgbClr val="000000"/>
                </a:solidFill>
              </a:rPr>
              <a:t>Use technology: You might not have time to drive to an informational interview, could you squeeze in a 20 minute interview on Zoom?</a:t>
            </a:r>
          </a:p>
          <a:p>
            <a:pPr>
              <a:buFont typeface="Wingdings" panose="05000000000000000000" pitchFamily="2" charset="2"/>
              <a:buChar char="ü"/>
            </a:pPr>
            <a:r>
              <a:rPr lang="en-US" sz="2400" dirty="0">
                <a:solidFill>
                  <a:srgbClr val="000000"/>
                </a:solidFill>
              </a:rPr>
              <a:t>You might not be able to do a free internship, but could you take a credit bearing service-learning class?</a:t>
            </a:r>
          </a:p>
          <a:p>
            <a:pPr>
              <a:buFont typeface="Wingdings" panose="05000000000000000000" pitchFamily="2" charset="2"/>
              <a:buChar char="ü"/>
            </a:pPr>
            <a:endParaRPr lang="en-US" sz="2400" dirty="0">
              <a:solidFill>
                <a:srgbClr val="000000"/>
              </a:solidFill>
            </a:endParaRPr>
          </a:p>
        </p:txBody>
      </p:sp>
    </p:spTree>
    <p:extLst>
      <p:ext uri="{BB962C8B-B14F-4D97-AF65-F5344CB8AC3E}">
        <p14:creationId xmlns:p14="http://schemas.microsoft.com/office/powerpoint/2010/main" val="237009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BBF8EF-61E9-43D3-B0F5-BB62FA0C4BD3}"/>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dirty="0"/>
              <a:t>When Things Go Wrong</a:t>
            </a:r>
            <a:endParaRPr lang="en-US" sz="6000" kern="1200" dirty="0"/>
          </a:p>
        </p:txBody>
      </p:sp>
    </p:spTree>
    <p:extLst>
      <p:ext uri="{BB962C8B-B14F-4D97-AF65-F5344CB8AC3E}">
        <p14:creationId xmlns:p14="http://schemas.microsoft.com/office/powerpoint/2010/main" val="834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A5C236-6105-4575-8F1F-630C40CA0467}"/>
              </a:ext>
            </a:extLst>
          </p:cNvPr>
          <p:cNvSpPr>
            <a:spLocks noGrp="1"/>
          </p:cNvSpPr>
          <p:nvPr>
            <p:ph type="title"/>
          </p:nvPr>
        </p:nvSpPr>
        <p:spPr>
          <a:xfrm>
            <a:off x="640079" y="2053641"/>
            <a:ext cx="3669161" cy="2760098"/>
          </a:xfrm>
        </p:spPr>
        <p:txBody>
          <a:bodyPr>
            <a:normAutofit/>
          </a:bodyPr>
          <a:lstStyle/>
          <a:p>
            <a:r>
              <a:rPr lang="en-US" b="1" dirty="0">
                <a:solidFill>
                  <a:srgbClr val="FFFFFF"/>
                </a:solidFill>
              </a:rPr>
              <a:t>Worst Mistakes and Biggest Road Blocks to Happiness</a:t>
            </a:r>
          </a:p>
        </p:txBody>
      </p:sp>
      <p:sp>
        <p:nvSpPr>
          <p:cNvPr id="3" name="Content Placeholder 2">
            <a:extLst>
              <a:ext uri="{FF2B5EF4-FFF2-40B4-BE49-F238E27FC236}">
                <a16:creationId xmlns:a16="http://schemas.microsoft.com/office/drawing/2014/main" id="{38E07576-A484-46B2-A16A-C07936CE5D46}"/>
              </a:ext>
            </a:extLst>
          </p:cNvPr>
          <p:cNvSpPr>
            <a:spLocks noGrp="1"/>
          </p:cNvSpPr>
          <p:nvPr>
            <p:ph idx="1"/>
          </p:nvPr>
        </p:nvSpPr>
        <p:spPr>
          <a:xfrm>
            <a:off x="6090574" y="332509"/>
            <a:ext cx="5306084" cy="5699991"/>
          </a:xfrm>
        </p:spPr>
        <p:txBody>
          <a:bodyPr anchor="ctr">
            <a:normAutofit lnSpcReduction="10000"/>
          </a:bodyPr>
          <a:lstStyle/>
          <a:p>
            <a:r>
              <a:rPr lang="en-US" sz="2400" dirty="0">
                <a:solidFill>
                  <a:srgbClr val="000000"/>
                </a:solidFill>
              </a:rPr>
              <a:t>Continuing to insist on a major you are not good at and cannot pull As and Bs in.</a:t>
            </a:r>
          </a:p>
          <a:p>
            <a:pPr lvl="1"/>
            <a:r>
              <a:rPr lang="en-US" sz="2000" dirty="0">
                <a:solidFill>
                  <a:srgbClr val="000000"/>
                </a:solidFill>
              </a:rPr>
              <a:t>Bad Grades=Bad Choice</a:t>
            </a:r>
          </a:p>
          <a:p>
            <a:r>
              <a:rPr lang="en-US" sz="2400" dirty="0">
                <a:solidFill>
                  <a:srgbClr val="000000"/>
                </a:solidFill>
              </a:rPr>
              <a:t>Getting stuck on a passion or choice that does not fit your abilities and winding up with </a:t>
            </a:r>
            <a:r>
              <a:rPr lang="en-US" sz="2400" b="1" i="1" dirty="0">
                <a:solidFill>
                  <a:srgbClr val="000000"/>
                </a:solidFill>
              </a:rPr>
              <a:t>no degree at all or a field where you cannot be competitive.</a:t>
            </a:r>
          </a:p>
          <a:p>
            <a:pPr lvl="1"/>
            <a:r>
              <a:rPr lang="en-US" sz="2000" dirty="0">
                <a:solidFill>
                  <a:srgbClr val="000000"/>
                </a:solidFill>
              </a:rPr>
              <a:t>Ex: fair grades in science that will not be enough to get you into med school</a:t>
            </a:r>
          </a:p>
          <a:p>
            <a:r>
              <a:rPr lang="en-US" sz="2400" dirty="0">
                <a:solidFill>
                  <a:srgbClr val="000000"/>
                </a:solidFill>
              </a:rPr>
              <a:t>Not considering the realistic costs of your plan in terms of </a:t>
            </a:r>
          </a:p>
          <a:p>
            <a:pPr lvl="1"/>
            <a:r>
              <a:rPr lang="en-US" sz="2000" dirty="0">
                <a:solidFill>
                  <a:srgbClr val="000000"/>
                </a:solidFill>
              </a:rPr>
              <a:t>Money/debt</a:t>
            </a:r>
          </a:p>
          <a:p>
            <a:pPr lvl="1"/>
            <a:r>
              <a:rPr lang="en-US" sz="2000" dirty="0">
                <a:solidFill>
                  <a:srgbClr val="000000"/>
                </a:solidFill>
              </a:rPr>
              <a:t>Time</a:t>
            </a:r>
          </a:p>
          <a:p>
            <a:pPr lvl="1"/>
            <a:r>
              <a:rPr lang="en-US" sz="2000" dirty="0">
                <a:solidFill>
                  <a:srgbClr val="000000"/>
                </a:solidFill>
              </a:rPr>
              <a:t>Financial aid limits</a:t>
            </a:r>
          </a:p>
          <a:p>
            <a:pPr lvl="1"/>
            <a:r>
              <a:rPr lang="en-US" sz="2000" dirty="0">
                <a:solidFill>
                  <a:srgbClr val="000000"/>
                </a:solidFill>
              </a:rPr>
              <a:t>Cost to family security or relationships</a:t>
            </a:r>
          </a:p>
          <a:p>
            <a:endParaRPr lang="en-US" sz="2400" dirty="0">
              <a:solidFill>
                <a:srgbClr val="000000"/>
              </a:solidFill>
            </a:endParaRPr>
          </a:p>
        </p:txBody>
      </p:sp>
    </p:spTree>
    <p:extLst>
      <p:ext uri="{BB962C8B-B14F-4D97-AF65-F5344CB8AC3E}">
        <p14:creationId xmlns:p14="http://schemas.microsoft.com/office/powerpoint/2010/main" val="250567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E8918-5F28-4BF4-B38A-50C2DE5DA707}"/>
              </a:ext>
            </a:extLst>
          </p:cNvPr>
          <p:cNvSpPr>
            <a:spLocks noGrp="1"/>
          </p:cNvSpPr>
          <p:nvPr>
            <p:ph type="title"/>
          </p:nvPr>
        </p:nvSpPr>
        <p:spPr>
          <a:xfrm>
            <a:off x="1245072" y="1289765"/>
            <a:ext cx="3651101" cy="4270963"/>
          </a:xfrm>
        </p:spPr>
        <p:txBody>
          <a:bodyPr anchor="ctr">
            <a:normAutofit fontScale="90000"/>
          </a:bodyPr>
          <a:lstStyle/>
          <a:p>
            <a:pPr algn="ctr"/>
            <a:r>
              <a:rPr lang="en-US" sz="5600" dirty="0"/>
              <a:t>Think of Themes of Careers that Will Meet Your Needs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8BD547AD-8717-49FB-9E49-7AD9E13AE9C1}"/>
              </a:ext>
            </a:extLst>
          </p:cNvPr>
          <p:cNvGraphicFramePr>
            <a:graphicFrameLocks noGrp="1"/>
          </p:cNvGraphicFramePr>
          <p:nvPr>
            <p:ph idx="1"/>
            <p:extLst>
              <p:ext uri="{D42A27DB-BD31-4B8C-83A1-F6EECF244321}">
                <p14:modId xmlns:p14="http://schemas.microsoft.com/office/powerpoint/2010/main" val="1354501810"/>
              </p:ext>
            </p:extLst>
          </p:nvPr>
        </p:nvGraphicFramePr>
        <p:xfrm>
          <a:off x="3187118" y="139160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91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E8918-5F28-4BF4-B38A-50C2DE5DA707}"/>
              </a:ext>
            </a:extLst>
          </p:cNvPr>
          <p:cNvSpPr>
            <a:spLocks noGrp="1"/>
          </p:cNvSpPr>
          <p:nvPr>
            <p:ph type="title"/>
          </p:nvPr>
        </p:nvSpPr>
        <p:spPr>
          <a:xfrm>
            <a:off x="1245072" y="1289765"/>
            <a:ext cx="3651101" cy="4270963"/>
          </a:xfrm>
        </p:spPr>
        <p:txBody>
          <a:bodyPr anchor="ctr">
            <a:normAutofit/>
          </a:bodyPr>
          <a:lstStyle/>
          <a:p>
            <a:pPr algn="ctr"/>
            <a:r>
              <a:rPr lang="en-US" sz="5600" dirty="0"/>
              <a:t>Example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8BD547AD-8717-49FB-9E49-7AD9E13AE9C1}"/>
              </a:ext>
            </a:extLst>
          </p:cNvPr>
          <p:cNvGraphicFramePr>
            <a:graphicFrameLocks noGrp="1"/>
          </p:cNvGraphicFramePr>
          <p:nvPr>
            <p:ph idx="1"/>
            <p:extLst>
              <p:ext uri="{D42A27DB-BD31-4B8C-83A1-F6EECF244321}">
                <p14:modId xmlns:p14="http://schemas.microsoft.com/office/powerpoint/2010/main" val="6641629"/>
              </p:ext>
            </p:extLst>
          </p:nvPr>
        </p:nvGraphicFramePr>
        <p:xfrm>
          <a:off x="3187118" y="139160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02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E8918-5F28-4BF4-B38A-50C2DE5DA707}"/>
              </a:ext>
            </a:extLst>
          </p:cNvPr>
          <p:cNvSpPr>
            <a:spLocks noGrp="1"/>
          </p:cNvSpPr>
          <p:nvPr>
            <p:ph type="title"/>
          </p:nvPr>
        </p:nvSpPr>
        <p:spPr>
          <a:xfrm>
            <a:off x="1245072" y="1289765"/>
            <a:ext cx="3651101" cy="4270963"/>
          </a:xfrm>
        </p:spPr>
        <p:txBody>
          <a:bodyPr anchor="ctr">
            <a:normAutofit/>
          </a:bodyPr>
          <a:lstStyle/>
          <a:p>
            <a:pPr algn="ctr"/>
            <a:r>
              <a:rPr lang="en-US" sz="5600" dirty="0"/>
              <a:t>Combining a Passion and </a:t>
            </a:r>
            <a:r>
              <a:rPr lang="en-US" sz="5600" dirty="0" err="1"/>
              <a:t>Payng</a:t>
            </a:r>
            <a:r>
              <a:rPr lang="en-US" sz="5600" dirty="0"/>
              <a:t> the Bills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8BD547AD-8717-49FB-9E49-7AD9E13AE9C1}"/>
              </a:ext>
            </a:extLst>
          </p:cNvPr>
          <p:cNvGraphicFramePr>
            <a:graphicFrameLocks noGrp="1"/>
          </p:cNvGraphicFramePr>
          <p:nvPr>
            <p:ph idx="1"/>
            <p:extLst>
              <p:ext uri="{D42A27DB-BD31-4B8C-83A1-F6EECF244321}">
                <p14:modId xmlns:p14="http://schemas.microsoft.com/office/powerpoint/2010/main" val="1985053337"/>
              </p:ext>
            </p:extLst>
          </p:nvPr>
        </p:nvGraphicFramePr>
        <p:xfrm>
          <a:off x="3187118" y="139160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9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19" descr="Navigational compass on a blue background">
            <a:extLst>
              <a:ext uri="{FF2B5EF4-FFF2-40B4-BE49-F238E27FC236}">
                <a16:creationId xmlns:a16="http://schemas.microsoft.com/office/drawing/2014/main" id="{B2D48D7F-41D2-4C5F-8EA9-E4874FEE83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182"/>
          <a:stretch/>
        </p:blipFill>
        <p:spPr>
          <a:xfrm>
            <a:off x="0" y="-11422"/>
            <a:ext cx="12192000" cy="6857990"/>
          </a:xfrm>
          <a:prstGeom prst="rect">
            <a:avLst/>
          </a:prstGeom>
        </p:spPr>
      </p:pic>
      <p:sp>
        <p:nvSpPr>
          <p:cNvPr id="2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81A636E-FC42-4374-877A-82671BF1442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Broadway" panose="04040905080B02020502" pitchFamily="82" charset="0"/>
              </a:rPr>
              <a:t>Plan B</a:t>
            </a:r>
          </a:p>
        </p:txBody>
      </p:sp>
      <p:cxnSp>
        <p:nvCxnSpPr>
          <p:cNvPr id="27" name="Straight Connector 2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B94040-03AF-45D5-9CC4-F613CF19BAB9}"/>
              </a:ext>
            </a:extLst>
          </p:cNvPr>
          <p:cNvSpPr>
            <a:spLocks noGrp="1"/>
          </p:cNvSpPr>
          <p:nvPr>
            <p:ph type="body" sz="half" idx="2"/>
          </p:nvPr>
        </p:nvSpPr>
        <p:spPr>
          <a:xfrm>
            <a:off x="525516" y="3906983"/>
            <a:ext cx="4593021" cy="2130429"/>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sz="1800" dirty="0"/>
              <a:t>Happiness is often related to how flexible we can be and how easily we can go to Plan B.</a:t>
            </a:r>
          </a:p>
          <a:p>
            <a:pPr indent="-228600">
              <a:buFont typeface="Arial" panose="020B0604020202020204" pitchFamily="34" charset="0"/>
              <a:buChar char="•"/>
            </a:pPr>
            <a:r>
              <a:rPr lang="en-US" sz="1800" dirty="0"/>
              <a:t>Many, many people have wound up wonderfully happy with Plan B.</a:t>
            </a:r>
          </a:p>
          <a:p>
            <a:pPr indent="-228600">
              <a:buFont typeface="Arial" panose="020B0604020202020204" pitchFamily="34" charset="0"/>
              <a:buChar char="•"/>
            </a:pPr>
            <a:r>
              <a:rPr lang="en-US" sz="1800" dirty="0"/>
              <a:t>Plan B was often the Universe’s Plan A, we just didn’t know it.</a:t>
            </a:r>
          </a:p>
          <a:p>
            <a:pPr indent="-228600">
              <a:buFont typeface="Arial" panose="020B0604020202020204" pitchFamily="34" charset="0"/>
              <a:buChar char="•"/>
            </a:pPr>
            <a:r>
              <a:rPr lang="en-US" sz="1800" dirty="0"/>
              <a:t>If you take the time to find your True North (Authentic Self) Plan B will be fantastic.</a:t>
            </a:r>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63600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19" descr="Navigational compass on a blue background">
            <a:extLst>
              <a:ext uri="{FF2B5EF4-FFF2-40B4-BE49-F238E27FC236}">
                <a16:creationId xmlns:a16="http://schemas.microsoft.com/office/drawing/2014/main" id="{B2D48D7F-41D2-4C5F-8EA9-E4874FEE83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182"/>
          <a:stretch/>
        </p:blipFill>
        <p:spPr>
          <a:xfrm>
            <a:off x="0" y="-11422"/>
            <a:ext cx="12192000" cy="6857990"/>
          </a:xfrm>
          <a:prstGeom prst="rect">
            <a:avLst/>
          </a:prstGeom>
        </p:spPr>
      </p:pic>
      <p:sp>
        <p:nvSpPr>
          <p:cNvPr id="2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81A636E-FC42-4374-877A-82671BF1442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latin typeface="Broadway" panose="04040905080B02020502" pitchFamily="82" charset="0"/>
              </a:rPr>
              <a:t>Words from Mr. Rogers</a:t>
            </a:r>
          </a:p>
        </p:txBody>
      </p:sp>
      <p:cxnSp>
        <p:nvCxnSpPr>
          <p:cNvPr id="27" name="Straight Connector 2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B94040-03AF-45D5-9CC4-F613CF19BAB9}"/>
              </a:ext>
            </a:extLst>
          </p:cNvPr>
          <p:cNvSpPr>
            <a:spLocks noGrp="1"/>
          </p:cNvSpPr>
          <p:nvPr>
            <p:ph type="body" sz="half" idx="2"/>
          </p:nvPr>
        </p:nvSpPr>
        <p:spPr>
          <a:xfrm>
            <a:off x="525516" y="3906983"/>
            <a:ext cx="4593021" cy="2130429"/>
          </a:xfrm>
        </p:spPr>
        <p:txBody>
          <a:bodyPr vert="horz" lIns="91440" tIns="45720" rIns="91440" bIns="45720" rtlCol="0" anchor="ctr">
            <a:normAutofit/>
          </a:bodyPr>
          <a:lstStyle/>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p:txBody>
      </p:sp>
      <p:sp>
        <p:nvSpPr>
          <p:cNvPr id="8" name="TextBox 7">
            <a:extLst>
              <a:ext uri="{FF2B5EF4-FFF2-40B4-BE49-F238E27FC236}">
                <a16:creationId xmlns:a16="http://schemas.microsoft.com/office/drawing/2014/main" id="{3E0FB0F0-1D30-49F7-838A-1E7721155D0C}"/>
              </a:ext>
            </a:extLst>
          </p:cNvPr>
          <p:cNvSpPr txBox="1"/>
          <p:nvPr/>
        </p:nvSpPr>
        <p:spPr>
          <a:xfrm>
            <a:off x="0" y="3710814"/>
            <a:ext cx="6153324" cy="1200329"/>
          </a:xfrm>
          <a:prstGeom prst="rect">
            <a:avLst/>
          </a:prstGeom>
          <a:noFill/>
        </p:spPr>
        <p:txBody>
          <a:bodyPr wrap="square">
            <a:spAutoFit/>
          </a:bodyPr>
          <a:lstStyle/>
          <a:p>
            <a:r>
              <a:rPr lang="en-US" sz="1800" b="0" i="0" dirty="0">
                <a:solidFill>
                  <a:srgbClr val="202124"/>
                </a:solidFill>
                <a:effectLst/>
                <a:latin typeface="Roboto"/>
              </a:rPr>
              <a:t>“When I was a boy and I would see scary things in the news, my mother would say to me, "Look for the </a:t>
            </a:r>
            <a:r>
              <a:rPr lang="en-US" sz="1800" b="1" i="0" dirty="0">
                <a:solidFill>
                  <a:srgbClr val="202124"/>
                </a:solidFill>
                <a:effectLst/>
                <a:latin typeface="Roboto"/>
              </a:rPr>
              <a:t>helpers</a:t>
            </a:r>
            <a:r>
              <a:rPr lang="en-US" sz="1800" b="0" i="0" dirty="0">
                <a:solidFill>
                  <a:srgbClr val="202124"/>
                </a:solidFill>
                <a:effectLst/>
                <a:latin typeface="Roboto"/>
              </a:rPr>
              <a:t>. You will always </a:t>
            </a:r>
            <a:r>
              <a:rPr lang="en-US" sz="1800" b="1" i="0" dirty="0">
                <a:solidFill>
                  <a:srgbClr val="202124"/>
                </a:solidFill>
                <a:effectLst/>
                <a:latin typeface="Roboto"/>
              </a:rPr>
              <a:t>find</a:t>
            </a:r>
            <a:r>
              <a:rPr lang="en-US" sz="1800" b="0" i="0" dirty="0">
                <a:solidFill>
                  <a:srgbClr val="202124"/>
                </a:solidFill>
                <a:effectLst/>
                <a:latin typeface="Roboto"/>
              </a:rPr>
              <a:t> people who are helping.” </a:t>
            </a:r>
          </a:p>
          <a:p>
            <a:r>
              <a:rPr lang="en-US" i="1" dirty="0">
                <a:solidFill>
                  <a:srgbClr val="202124"/>
                </a:solidFill>
                <a:latin typeface="Roboto"/>
              </a:rPr>
              <a:t>Fred </a:t>
            </a:r>
            <a:r>
              <a:rPr lang="en-US" b="0" i="1" dirty="0">
                <a:solidFill>
                  <a:srgbClr val="202124"/>
                </a:solidFill>
                <a:effectLst/>
                <a:latin typeface="Roboto"/>
              </a:rPr>
              <a:t>Rogers</a:t>
            </a:r>
            <a:endParaRPr lang="en-US" i="1" dirty="0"/>
          </a:p>
        </p:txBody>
      </p:sp>
    </p:spTree>
    <p:extLst>
      <p:ext uri="{BB962C8B-B14F-4D97-AF65-F5344CB8AC3E}">
        <p14:creationId xmlns:p14="http://schemas.microsoft.com/office/powerpoint/2010/main" val="243263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3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4">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6">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60" name="Freeform: Shape 37">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38">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39">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40">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64" name="Freeform: Shape 42">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43">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FA2CF92-242B-432E-BB10-653C71C4AEFA}"/>
              </a:ext>
            </a:extLst>
          </p:cNvPr>
          <p:cNvSpPr>
            <a:spLocks noGrp="1"/>
          </p:cNvSpPr>
          <p:nvPr>
            <p:ph type="title"/>
          </p:nvPr>
        </p:nvSpPr>
        <p:spPr>
          <a:xfrm>
            <a:off x="3033466" y="991261"/>
            <a:ext cx="5754696" cy="1273767"/>
          </a:xfrm>
        </p:spPr>
        <p:txBody>
          <a:bodyPr anchor="ctr">
            <a:normAutofit/>
          </a:bodyPr>
          <a:lstStyle/>
          <a:p>
            <a:pPr algn="ctr"/>
            <a:r>
              <a:rPr lang="en-US" sz="3600" dirty="0">
                <a:solidFill>
                  <a:schemeClr val="tx2"/>
                </a:solidFill>
              </a:rPr>
              <a:t>Presenter</a:t>
            </a:r>
          </a:p>
        </p:txBody>
      </p:sp>
      <p:sp>
        <p:nvSpPr>
          <p:cNvPr id="3" name="Content Placeholder 2">
            <a:extLst>
              <a:ext uri="{FF2B5EF4-FFF2-40B4-BE49-F238E27FC236}">
                <a16:creationId xmlns:a16="http://schemas.microsoft.com/office/drawing/2014/main" id="{D9EAB639-4851-42B3-A2BC-56F61BDB2897}"/>
              </a:ext>
            </a:extLst>
          </p:cNvPr>
          <p:cNvSpPr>
            <a:spLocks noGrp="1"/>
          </p:cNvSpPr>
          <p:nvPr>
            <p:ph idx="1"/>
          </p:nvPr>
        </p:nvSpPr>
        <p:spPr>
          <a:xfrm>
            <a:off x="3055954" y="2130804"/>
            <a:ext cx="5709721" cy="2281805"/>
          </a:xfrm>
        </p:spPr>
        <p:txBody>
          <a:bodyPr anchor="t">
            <a:normAutofit fontScale="92500" lnSpcReduction="10000"/>
          </a:bodyPr>
          <a:lstStyle/>
          <a:p>
            <a:r>
              <a:rPr lang="en-US" sz="2000" dirty="0">
                <a:solidFill>
                  <a:schemeClr val="tx2"/>
                </a:solidFill>
              </a:rPr>
              <a:t>Susan Warfield, MSW, LICSW</a:t>
            </a:r>
          </a:p>
          <a:p>
            <a:pPr lvl="1"/>
            <a:r>
              <a:rPr lang="en-US" sz="2000" dirty="0">
                <a:solidFill>
                  <a:schemeClr val="tx2"/>
                </a:solidFill>
              </a:rPr>
              <a:t>Program Director, the Student Parent HELP Center, University of Minnesota</a:t>
            </a:r>
          </a:p>
          <a:p>
            <a:pPr lvl="1"/>
            <a:r>
              <a:rPr lang="en-US" sz="2000" dirty="0">
                <a:solidFill>
                  <a:schemeClr val="tx2"/>
                </a:solidFill>
              </a:rPr>
              <a:t>Former academic advisor</a:t>
            </a:r>
          </a:p>
          <a:p>
            <a:pPr lvl="1"/>
            <a:r>
              <a:rPr lang="en-US" sz="2000" dirty="0">
                <a:solidFill>
                  <a:schemeClr val="tx2"/>
                </a:solidFill>
              </a:rPr>
              <a:t>30 years career development experience </a:t>
            </a:r>
          </a:p>
          <a:p>
            <a:pPr lvl="1"/>
            <a:r>
              <a:rPr lang="en-US" sz="2000" dirty="0">
                <a:solidFill>
                  <a:schemeClr val="tx2"/>
                </a:solidFill>
              </a:rPr>
              <a:t>Former therapist specializing in career exploration</a:t>
            </a:r>
          </a:p>
          <a:p>
            <a:pPr lvl="1"/>
            <a:r>
              <a:rPr lang="en-US" sz="2000" dirty="0">
                <a:solidFill>
                  <a:schemeClr val="tx2"/>
                </a:solidFill>
              </a:rPr>
              <a:t>Taught </a:t>
            </a:r>
            <a:r>
              <a:rPr lang="en-US" sz="2000" i="1" dirty="0">
                <a:solidFill>
                  <a:schemeClr val="tx2"/>
                </a:solidFill>
              </a:rPr>
              <a:t>Career Planning </a:t>
            </a:r>
            <a:r>
              <a:rPr lang="en-US" sz="2000" dirty="0">
                <a:solidFill>
                  <a:schemeClr val="tx2"/>
                </a:solidFill>
              </a:rPr>
              <a:t>at the U</a:t>
            </a:r>
          </a:p>
          <a:p>
            <a:pPr lvl="1"/>
            <a:endParaRPr lang="en-US" sz="2000" dirty="0">
              <a:solidFill>
                <a:schemeClr val="tx2"/>
              </a:solidFill>
            </a:endParaRPr>
          </a:p>
          <a:p>
            <a:pPr lvl="1"/>
            <a:endParaRPr lang="en-US" sz="2000" dirty="0">
              <a:solidFill>
                <a:schemeClr val="tx2"/>
              </a:solidFill>
            </a:endParaRPr>
          </a:p>
          <a:p>
            <a:pPr marL="457200" lvl="1" indent="0">
              <a:buNone/>
            </a:pPr>
            <a:endParaRPr lang="en-US" sz="2000" dirty="0">
              <a:solidFill>
                <a:schemeClr val="tx2"/>
              </a:solidFill>
            </a:endParaRPr>
          </a:p>
        </p:txBody>
      </p:sp>
    </p:spTree>
    <p:extLst>
      <p:ext uri="{BB962C8B-B14F-4D97-AF65-F5344CB8AC3E}">
        <p14:creationId xmlns:p14="http://schemas.microsoft.com/office/powerpoint/2010/main" val="347900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E8918-5F28-4BF4-B38A-50C2DE5DA707}"/>
              </a:ext>
            </a:extLst>
          </p:cNvPr>
          <p:cNvSpPr>
            <a:spLocks noGrp="1"/>
          </p:cNvSpPr>
          <p:nvPr>
            <p:ph type="title"/>
          </p:nvPr>
        </p:nvSpPr>
        <p:spPr>
          <a:xfrm>
            <a:off x="1245072" y="1289765"/>
            <a:ext cx="3651101" cy="4270963"/>
          </a:xfrm>
        </p:spPr>
        <p:txBody>
          <a:bodyPr anchor="ctr">
            <a:normAutofit/>
          </a:bodyPr>
          <a:lstStyle/>
          <a:p>
            <a:pPr algn="ctr"/>
            <a:r>
              <a:rPr lang="en-US" sz="5600" dirty="0"/>
              <a:t>Where are the “Helpers”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8BD547AD-8717-49FB-9E49-7AD9E13AE9C1}"/>
              </a:ext>
            </a:extLst>
          </p:cNvPr>
          <p:cNvGraphicFramePr>
            <a:graphicFrameLocks noGrp="1"/>
          </p:cNvGraphicFramePr>
          <p:nvPr>
            <p:ph idx="1"/>
            <p:extLst>
              <p:ext uri="{D42A27DB-BD31-4B8C-83A1-F6EECF244321}">
                <p14:modId xmlns:p14="http://schemas.microsoft.com/office/powerpoint/2010/main" val="1505479547"/>
              </p:ext>
            </p:extLst>
          </p:nvPr>
        </p:nvGraphicFramePr>
        <p:xfrm>
          <a:off x="3187118" y="1391604"/>
          <a:ext cx="10515600" cy="518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56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Molten lava erupts from the earth">
            <a:extLst>
              <a:ext uri="{FF2B5EF4-FFF2-40B4-BE49-F238E27FC236}">
                <a16:creationId xmlns:a16="http://schemas.microsoft.com/office/drawing/2014/main" id="{F2E06844-72BB-4EC4-BC14-07AABB91383D}"/>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EDFE18B-710F-4C41-A672-DFFDEB2EC71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dirty="0">
                <a:solidFill>
                  <a:schemeClr val="tx1">
                    <a:lumMod val="85000"/>
                    <a:lumOff val="15000"/>
                  </a:schemeClr>
                </a:solidFill>
                <a:latin typeface="Elephant" panose="02020904090505020303" pitchFamily="18" charset="0"/>
              </a:rPr>
              <a:t>What are Today’s HOT Careers? </a:t>
            </a:r>
            <a:br>
              <a:rPr lang="en-US" sz="2300" dirty="0">
                <a:solidFill>
                  <a:schemeClr val="tx1">
                    <a:lumMod val="85000"/>
                    <a:lumOff val="15000"/>
                  </a:schemeClr>
                </a:solidFill>
              </a:rPr>
            </a:br>
            <a:endParaRPr lang="en-US" sz="2300" dirty="0">
              <a:solidFill>
                <a:schemeClr val="tx1">
                  <a:lumMod val="85000"/>
                  <a:lumOff val="15000"/>
                </a:schemeClr>
              </a:solidFill>
            </a:endParaRP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06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D6AF4E1-7CC9-470F-A778-92031C1ECCD3}"/>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Fastest Growing Jobs for Next Decade</a:t>
            </a:r>
          </a:p>
        </p:txBody>
      </p:sp>
      <p:sp>
        <p:nvSpPr>
          <p:cNvPr id="30" name="Rectangle 2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5A23FD23-5726-4173-8BD6-69230815C473}"/>
              </a:ext>
            </a:extLst>
          </p:cNvPr>
          <p:cNvGraphicFramePr>
            <a:graphicFrameLocks noGrp="1"/>
          </p:cNvGraphicFramePr>
          <p:nvPr>
            <p:ph idx="1"/>
            <p:extLst>
              <p:ext uri="{D42A27DB-BD31-4B8C-83A1-F6EECF244321}">
                <p14:modId xmlns:p14="http://schemas.microsoft.com/office/powerpoint/2010/main" val="2056361465"/>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92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D6AF4E1-7CC9-470F-A778-92031C1ECCD3}"/>
              </a:ext>
            </a:extLst>
          </p:cNvPr>
          <p:cNvSpPr>
            <a:spLocks noGrp="1"/>
          </p:cNvSpPr>
          <p:nvPr>
            <p:ph type="title"/>
          </p:nvPr>
        </p:nvSpPr>
        <p:spPr>
          <a:xfrm>
            <a:off x="3045213" y="731520"/>
            <a:ext cx="6089904" cy="1426464"/>
          </a:xfrm>
        </p:spPr>
        <p:txBody>
          <a:bodyPr>
            <a:normAutofit/>
          </a:bodyPr>
          <a:lstStyle/>
          <a:p>
            <a:pPr algn="ctr"/>
            <a:r>
              <a:rPr lang="en-US" dirty="0">
                <a:solidFill>
                  <a:srgbClr val="FFFFFF"/>
                </a:solidFill>
              </a:rPr>
              <a:t>From 100 Best Jobs US News and World Reports</a:t>
            </a:r>
          </a:p>
        </p:txBody>
      </p:sp>
      <p:sp>
        <p:nvSpPr>
          <p:cNvPr id="30" name="Rectangle 2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5A23FD23-5726-4173-8BD6-69230815C473}"/>
              </a:ext>
            </a:extLst>
          </p:cNvPr>
          <p:cNvGraphicFramePr>
            <a:graphicFrameLocks noGrp="1"/>
          </p:cNvGraphicFramePr>
          <p:nvPr>
            <p:ph idx="1"/>
            <p:extLst>
              <p:ext uri="{D42A27DB-BD31-4B8C-83A1-F6EECF244321}">
                <p14:modId xmlns:p14="http://schemas.microsoft.com/office/powerpoint/2010/main" val="2658512172"/>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85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1F497C-0FE7-4792-906D-BCF0BB542367}"/>
              </a:ext>
            </a:extLst>
          </p:cNvPr>
          <p:cNvSpPr>
            <a:spLocks noGrp="1"/>
          </p:cNvSpPr>
          <p:nvPr>
            <p:ph type="title"/>
          </p:nvPr>
        </p:nvSpPr>
        <p:spPr>
          <a:xfrm>
            <a:off x="1098468" y="885651"/>
            <a:ext cx="3229803" cy="4624603"/>
          </a:xfrm>
        </p:spPr>
        <p:txBody>
          <a:bodyPr>
            <a:normAutofit/>
          </a:bodyPr>
          <a:lstStyle/>
          <a:p>
            <a:r>
              <a:rPr lang="en-US">
                <a:solidFill>
                  <a:srgbClr val="FFFFFF"/>
                </a:solidFill>
              </a:rPr>
              <a:t>Career Quiz: How Many Have You Heard Of?</a:t>
            </a:r>
          </a:p>
        </p:txBody>
      </p:sp>
      <p:sp>
        <p:nvSpPr>
          <p:cNvPr id="3" name="Content Placeholder 2">
            <a:extLst>
              <a:ext uri="{FF2B5EF4-FFF2-40B4-BE49-F238E27FC236}">
                <a16:creationId xmlns:a16="http://schemas.microsoft.com/office/drawing/2014/main" id="{A28D4528-1CB1-4F2E-B1CB-0D9C5AE41C18}"/>
              </a:ext>
            </a:extLst>
          </p:cNvPr>
          <p:cNvSpPr>
            <a:spLocks noGrp="1"/>
          </p:cNvSpPr>
          <p:nvPr>
            <p:ph idx="1"/>
          </p:nvPr>
        </p:nvSpPr>
        <p:spPr>
          <a:xfrm>
            <a:off x="4978708" y="0"/>
            <a:ext cx="6525220" cy="6459523"/>
          </a:xfrm>
        </p:spPr>
        <p:txBody>
          <a:bodyPr anchor="ctr">
            <a:normAutofit fontScale="92500" lnSpcReduction="20000"/>
          </a:bodyPr>
          <a:lstStyle/>
          <a:p>
            <a:endParaRPr lang="en-US" sz="2400" dirty="0"/>
          </a:p>
          <a:p>
            <a:r>
              <a:rPr lang="en-US" sz="2400" dirty="0"/>
              <a:t>HVAC Technician</a:t>
            </a:r>
          </a:p>
          <a:p>
            <a:r>
              <a:rPr lang="en-US" sz="2400" dirty="0"/>
              <a:t>Environmental Science</a:t>
            </a:r>
          </a:p>
          <a:p>
            <a:r>
              <a:rPr lang="en-US" sz="2400" dirty="0"/>
              <a:t>Mortuary Science</a:t>
            </a:r>
          </a:p>
          <a:p>
            <a:r>
              <a:rPr lang="en-US" sz="2400" dirty="0"/>
              <a:t>Wind Turbine Technician</a:t>
            </a:r>
          </a:p>
          <a:p>
            <a:r>
              <a:rPr lang="en-US" sz="2400" dirty="0"/>
              <a:t>Actuary Science</a:t>
            </a:r>
          </a:p>
          <a:p>
            <a:r>
              <a:rPr lang="en-US" sz="2400" dirty="0"/>
              <a:t>Show Runner</a:t>
            </a:r>
          </a:p>
          <a:p>
            <a:r>
              <a:rPr lang="en-US" sz="2400" dirty="0"/>
              <a:t>Climatologist</a:t>
            </a:r>
          </a:p>
          <a:p>
            <a:r>
              <a:rPr lang="en-US" sz="2400" dirty="0"/>
              <a:t>Airfield Operations Specialist (One of the Top Growing Fields in California!, </a:t>
            </a:r>
            <a:r>
              <a:rPr lang="en-US" sz="2400" i="1" dirty="0"/>
              <a:t>Forbes</a:t>
            </a:r>
            <a:r>
              <a:rPr lang="en-US" sz="2400" dirty="0"/>
              <a:t>)</a:t>
            </a:r>
          </a:p>
          <a:p>
            <a:r>
              <a:rPr lang="en-US" sz="2400" dirty="0"/>
              <a:t>Epidemiology</a:t>
            </a:r>
          </a:p>
          <a:p>
            <a:r>
              <a:rPr lang="en-US" sz="2400" dirty="0"/>
              <a:t>Human Resources Specialist</a:t>
            </a:r>
          </a:p>
          <a:p>
            <a:r>
              <a:rPr lang="en-US" sz="2400" dirty="0"/>
              <a:t>Agriculture and Food Management</a:t>
            </a:r>
          </a:p>
          <a:p>
            <a:r>
              <a:rPr lang="en-US" sz="2400" dirty="0"/>
              <a:t>Construction Management</a:t>
            </a:r>
          </a:p>
          <a:p>
            <a:r>
              <a:rPr lang="en-US" sz="2400" dirty="0"/>
              <a:t>Product Design</a:t>
            </a:r>
          </a:p>
          <a:p>
            <a:r>
              <a:rPr lang="en-US" sz="2400" dirty="0"/>
              <a:t>Sustainable Systems Management</a:t>
            </a:r>
          </a:p>
          <a:p>
            <a:r>
              <a:rPr lang="en-US" sz="2400" dirty="0"/>
              <a:t>Health and Wellbeing Sciences</a:t>
            </a:r>
          </a:p>
          <a:p>
            <a:endParaRPr lang="en-US" sz="2400" dirty="0"/>
          </a:p>
        </p:txBody>
      </p:sp>
    </p:spTree>
    <p:extLst>
      <p:ext uri="{BB962C8B-B14F-4D97-AF65-F5344CB8AC3E}">
        <p14:creationId xmlns:p14="http://schemas.microsoft.com/office/powerpoint/2010/main" val="341669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A521A-F832-4CDD-A80E-AA9567B13005}"/>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4800" dirty="0">
                <a:solidFill>
                  <a:srgbClr val="FFFFFF"/>
                </a:solidFill>
              </a:rPr>
              <a:t>Don’t Push the River, Life is Easier When You Find </a:t>
            </a:r>
            <a:r>
              <a:rPr lang="en-US" sz="4800" b="1" u="sng" dirty="0">
                <a:solidFill>
                  <a:srgbClr val="FFFFFF"/>
                </a:solidFill>
              </a:rPr>
              <a:t>Your </a:t>
            </a:r>
            <a:r>
              <a:rPr lang="en-US" sz="4800" dirty="0">
                <a:solidFill>
                  <a:srgbClr val="FFFFFF"/>
                </a:solidFill>
              </a:rPr>
              <a:t>Flow!</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ough stormy water in motion">
            <a:extLst>
              <a:ext uri="{FF2B5EF4-FFF2-40B4-BE49-F238E27FC236}">
                <a16:creationId xmlns:a16="http://schemas.microsoft.com/office/drawing/2014/main" id="{10B545C8-17CF-41CF-98AA-F866BED464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9" r="1" b="1"/>
          <a:stretch/>
        </p:blipFill>
        <p:spPr>
          <a:xfrm>
            <a:off x="976251" y="942538"/>
            <a:ext cx="7163222" cy="4808332"/>
          </a:xfrm>
          <a:prstGeom prst="rect">
            <a:avLst/>
          </a:prstGeom>
          <a:effectLst/>
        </p:spPr>
      </p:pic>
    </p:spTree>
    <p:extLst>
      <p:ext uri="{BB962C8B-B14F-4D97-AF65-F5344CB8AC3E}">
        <p14:creationId xmlns:p14="http://schemas.microsoft.com/office/powerpoint/2010/main" val="144669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AE7FCC-907B-4B4C-B60F-1FCE5F4DB3AA}"/>
              </a:ext>
            </a:extLst>
          </p:cNvPr>
          <p:cNvSpPr>
            <a:spLocks noGrp="1"/>
          </p:cNvSpPr>
          <p:nvPr>
            <p:ph type="title"/>
          </p:nvPr>
        </p:nvSpPr>
        <p:spPr>
          <a:xfrm>
            <a:off x="640079" y="1711354"/>
            <a:ext cx="3669161" cy="3102385"/>
          </a:xfrm>
        </p:spPr>
        <p:txBody>
          <a:bodyPr>
            <a:normAutofit fontScale="90000"/>
          </a:bodyPr>
          <a:lstStyle/>
          <a:p>
            <a:r>
              <a:rPr lang="en-US" sz="4100" dirty="0">
                <a:solidFill>
                  <a:srgbClr val="FFFFFF"/>
                </a:solidFill>
              </a:rPr>
              <a:t>Susan’s Authentic-Self Career Inventory: There Are No Wrong Answers</a:t>
            </a:r>
            <a:br>
              <a:rPr lang="en-US" sz="4100" dirty="0">
                <a:solidFill>
                  <a:srgbClr val="FFFFFF"/>
                </a:solidFill>
              </a:rPr>
            </a:br>
            <a:r>
              <a:rPr lang="en-US" sz="1300" i="1" dirty="0">
                <a:solidFill>
                  <a:srgbClr val="FFFFFF"/>
                </a:solidFill>
                <a:latin typeface="+mn-lt"/>
              </a:rPr>
              <a:t>Susan Warfield, MSW, LICSW</a:t>
            </a:r>
            <a:endParaRPr lang="en-US" sz="1300" i="1" dirty="0">
              <a:solidFill>
                <a:srgbClr val="FFFFFF"/>
              </a:solidFill>
            </a:endParaRPr>
          </a:p>
        </p:txBody>
      </p:sp>
      <p:sp>
        <p:nvSpPr>
          <p:cNvPr id="3" name="Content Placeholder 2">
            <a:extLst>
              <a:ext uri="{FF2B5EF4-FFF2-40B4-BE49-F238E27FC236}">
                <a16:creationId xmlns:a16="http://schemas.microsoft.com/office/drawing/2014/main" id="{766588FC-3DC1-4977-B538-9262EC9ACB00}"/>
              </a:ext>
            </a:extLst>
          </p:cNvPr>
          <p:cNvSpPr>
            <a:spLocks noGrp="1"/>
          </p:cNvSpPr>
          <p:nvPr>
            <p:ph idx="1"/>
          </p:nvPr>
        </p:nvSpPr>
        <p:spPr>
          <a:xfrm>
            <a:off x="6090574" y="117446"/>
            <a:ext cx="5306084" cy="6740554"/>
          </a:xfrm>
        </p:spPr>
        <p:txBody>
          <a:bodyPr anchor="ctr">
            <a:normAutofit fontScale="25000" lnSpcReduction="20000"/>
          </a:bodyPr>
          <a:lstStyle/>
          <a:p>
            <a:pPr marL="0" marR="0" indent="0">
              <a:lnSpc>
                <a:spcPct val="107000"/>
              </a:lnSpc>
              <a:spcBef>
                <a:spcPts val="0"/>
              </a:spcBef>
              <a:spcAft>
                <a:spcPts val="800"/>
              </a:spcAft>
              <a:buNone/>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6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b="1" dirty="0">
                <a:effectLst/>
                <a:latin typeface="Calibri" panose="020F0502020204030204" pitchFamily="34" charset="0"/>
                <a:ea typeface="Calibri" panose="020F0502020204030204" pitchFamily="34" charset="0"/>
                <a:cs typeface="Times New Roman" panose="02020603050405020304" pitchFamily="18" charset="0"/>
              </a:rPr>
              <a:t>Know Yourself: Your Authentic Self and Career Fit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What do others tell you are good at?</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What do you think you’re good at? What “proof” do you have that tells you this?</a:t>
            </a:r>
          </a:p>
          <a:p>
            <a:pPr marL="0" marR="0">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Where do you get your best grades?</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What subjects did you get the most compliments and positive feedback from teachers/profs?</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What work environment do you see yourself working in?</a:t>
            </a:r>
          </a:p>
          <a:p>
            <a:pPr marL="342900" marR="0" lvl="0" indent="-342900">
              <a:lnSpc>
                <a:spcPct val="107000"/>
              </a:lnSpc>
              <a:spcBef>
                <a:spcPts val="0"/>
              </a:spcBef>
              <a:spcAft>
                <a:spcPts val="0"/>
              </a:spcAft>
              <a:buFont typeface="Symbol" panose="05050102010706020507" pitchFamily="18" charset="2"/>
              <a:buChar char=""/>
            </a:pPr>
            <a:r>
              <a:rPr lang="en-US" sz="4800" dirty="0">
                <a:effectLst/>
                <a:latin typeface="Calibri" panose="020F0502020204030204" pitchFamily="34" charset="0"/>
                <a:ea typeface="Calibri" panose="020F0502020204030204" pitchFamily="34" charset="0"/>
                <a:cs typeface="Times New Roman" panose="02020603050405020304" pitchFamily="18" charset="0"/>
              </a:rPr>
              <a:t>Can you envision sitting inside at a desk all day?</a:t>
            </a:r>
          </a:p>
          <a:p>
            <a:pPr marL="342900" marR="0" lvl="0" indent="-342900">
              <a:lnSpc>
                <a:spcPct val="107000"/>
              </a:lnSpc>
              <a:spcBef>
                <a:spcPts val="0"/>
              </a:spcBef>
              <a:spcAft>
                <a:spcPts val="0"/>
              </a:spcAft>
              <a:buFont typeface="Symbol" panose="05050102010706020507" pitchFamily="18" charset="2"/>
              <a:buChar char=""/>
            </a:pPr>
            <a:r>
              <a:rPr lang="en-US" sz="4800" dirty="0">
                <a:effectLst/>
                <a:latin typeface="Calibri" panose="020F0502020204030204" pitchFamily="34" charset="0"/>
                <a:ea typeface="Calibri" panose="020F0502020204030204" pitchFamily="34" charset="0"/>
                <a:cs typeface="Times New Roman" panose="02020603050405020304" pitchFamily="18" charset="0"/>
              </a:rPr>
              <a:t>Do you need to work outside?</a:t>
            </a:r>
          </a:p>
          <a:p>
            <a:pPr marL="342900" marR="0" lvl="0" indent="-342900">
              <a:lnSpc>
                <a:spcPct val="107000"/>
              </a:lnSpc>
              <a:spcBef>
                <a:spcPts val="0"/>
              </a:spcBef>
              <a:spcAft>
                <a:spcPts val="0"/>
              </a:spcAft>
              <a:buFont typeface="Symbol" panose="05050102010706020507" pitchFamily="18" charset="2"/>
              <a:buChar char=""/>
            </a:pPr>
            <a:r>
              <a:rPr lang="en-US" sz="4800" dirty="0">
                <a:effectLst/>
                <a:latin typeface="Calibri" panose="020F0502020204030204" pitchFamily="34" charset="0"/>
                <a:ea typeface="Calibri" panose="020F0502020204030204" pitchFamily="34" charset="0"/>
                <a:cs typeface="Times New Roman" panose="02020603050405020304" pitchFamily="18" charset="0"/>
              </a:rPr>
              <a:t>Do you want/need to be mobile?</a:t>
            </a:r>
          </a:p>
          <a:p>
            <a:pPr marL="342900" marR="0" lvl="0" indent="-342900">
              <a:lnSpc>
                <a:spcPct val="107000"/>
              </a:lnSpc>
              <a:spcBef>
                <a:spcPts val="0"/>
              </a:spcBef>
              <a:spcAft>
                <a:spcPts val="800"/>
              </a:spcAft>
              <a:buFont typeface="Symbol" panose="05050102010706020507" pitchFamily="18" charset="2"/>
              <a:buChar char=""/>
            </a:pPr>
            <a:r>
              <a:rPr lang="en-US" sz="4800" dirty="0">
                <a:latin typeface="Calibri" panose="020F0502020204030204" pitchFamily="34" charset="0"/>
                <a:ea typeface="Calibri" panose="020F0502020204030204" pitchFamily="34" charset="0"/>
                <a:cs typeface="Times New Roman" panose="02020603050405020304" pitchFamily="18" charset="0"/>
              </a:rPr>
              <a:t>What is your ideal, day to day work environment? </a:t>
            </a:r>
            <a:r>
              <a:rPr lang="en-US" sz="4800" dirty="0">
                <a:effectLst/>
                <a:latin typeface="Calibri" panose="020F0502020204030204" pitchFamily="34" charset="0"/>
                <a:ea typeface="Calibri" panose="020F0502020204030204" pitchFamily="34" charset="0"/>
                <a:cs typeface="Times New Roman" panose="02020603050405020304" pitchFamily="18" charset="0"/>
              </a:rPr>
              <a:t>Office? Traveling? Creative or Aesthetically pleasing? Inside or outside? </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Are you an introvert or an extrovert? People person or not? </a:t>
            </a:r>
            <a:r>
              <a:rPr lang="en-US" sz="4800" dirty="0">
                <a:latin typeface="Calibri" panose="020F0502020204030204" pitchFamily="34" charset="0"/>
                <a:ea typeface="Calibri" panose="020F0502020204030204" pitchFamily="34" charset="0"/>
                <a:cs typeface="Times New Roman" panose="02020603050405020304" pitchFamily="18" charset="0"/>
              </a:rPr>
              <a:t>(It is ok to admit you are not a people person!) Or are animals/plants/gadgets your thing?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dirty="0">
                <a:latin typeface="Calibri" panose="020F0502020204030204" pitchFamily="34" charset="0"/>
                <a:ea typeface="Calibri" panose="020F0502020204030204" pitchFamily="34" charset="0"/>
                <a:cs typeface="Times New Roman" panose="02020603050405020304" pitchFamily="18" charset="0"/>
              </a:rPr>
              <a:t>If</a:t>
            </a:r>
            <a:r>
              <a:rPr lang="en-US" sz="4800" dirty="0">
                <a:effectLst/>
                <a:latin typeface="Calibri" panose="020F0502020204030204" pitchFamily="34" charset="0"/>
                <a:ea typeface="Calibri" panose="020F0502020204030204" pitchFamily="34" charset="0"/>
                <a:cs typeface="Times New Roman" panose="02020603050405020304" pitchFamily="18" charset="0"/>
              </a:rPr>
              <a:t> you want to work with people: Adults? Children? Teens? Families?</a:t>
            </a:r>
          </a:p>
          <a:p>
            <a:pPr marL="0" marR="0">
              <a:lnSpc>
                <a:spcPct val="107000"/>
              </a:lnSpc>
              <a:spcBef>
                <a:spcPts val="0"/>
              </a:spcBef>
              <a:spcAft>
                <a:spcPts val="800"/>
              </a:spcAft>
            </a:pPr>
            <a:r>
              <a:rPr lang="en-US" sz="4800" dirty="0">
                <a:latin typeface="Calibri" panose="020F0502020204030204" pitchFamily="34" charset="0"/>
                <a:ea typeface="Calibri" panose="020F0502020204030204" pitchFamily="34" charset="0"/>
                <a:cs typeface="Times New Roman" panose="02020603050405020304" pitchFamily="18" charset="0"/>
              </a:rPr>
              <a:t>If you want to work with people, are you helping them, selling to them, serving them and do you want it to be your primary duty?</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If you want to go into health or medicine, are you ok with bodily fluids? Blood?       Can you work under stress?</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How well do you tolerate stress?</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Is prestige important to you? Do you want others to defer to you?</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How much autonomy do you need? Do you like complete control over your day and duties? Can you accept authority?</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How many hours a week do you want to work? Do you have the capacity to work more than 40 hours a week? If not look for jobs/careers that offer better work/life balance or manageable work schedules.</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Do you like to work alone or on a team? A mix of both?</a:t>
            </a:r>
          </a:p>
          <a:p>
            <a:pPr marL="0" marR="0">
              <a:lnSpc>
                <a:spcPct val="107000"/>
              </a:lnSpc>
              <a:spcBef>
                <a:spcPts val="0"/>
              </a:spcBef>
              <a:spcAft>
                <a:spcPts val="800"/>
              </a:spcAft>
            </a:pPr>
            <a:r>
              <a:rPr lang="en-US" sz="4800" dirty="0">
                <a:effectLst/>
                <a:latin typeface="Calibri" panose="020F0502020204030204" pitchFamily="34" charset="0"/>
                <a:ea typeface="Calibri" panose="020F0502020204030204" pitchFamily="34" charset="0"/>
                <a:cs typeface="Times New Roman" panose="02020603050405020304" pitchFamily="18" charset="0"/>
              </a:rPr>
              <a:t>How much money do you need to and want to make?</a:t>
            </a:r>
          </a:p>
          <a:p>
            <a:pPr marL="0" marR="0" indent="0">
              <a:lnSpc>
                <a:spcPct val="107000"/>
              </a:lnSpc>
              <a:spcBef>
                <a:spcPts val="0"/>
              </a:spcBef>
              <a:spcAft>
                <a:spcPts val="800"/>
              </a:spcAft>
              <a:buNone/>
            </a:pPr>
            <a:endParaRPr lang="en-US" sz="4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400" dirty="0">
              <a:solidFill>
                <a:srgbClr val="000000"/>
              </a:solidFill>
            </a:endParaRPr>
          </a:p>
        </p:txBody>
      </p:sp>
    </p:spTree>
    <p:extLst>
      <p:ext uri="{BB962C8B-B14F-4D97-AF65-F5344CB8AC3E}">
        <p14:creationId xmlns:p14="http://schemas.microsoft.com/office/powerpoint/2010/main" val="147086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9396A5-04A9-4BD7-8152-F51C37B122B4}"/>
              </a:ext>
            </a:extLst>
          </p:cNvPr>
          <p:cNvPicPr>
            <a:picLocks noChangeAspect="1"/>
          </p:cNvPicPr>
          <p:nvPr/>
        </p:nvPicPr>
        <p:blipFill rotWithShape="1">
          <a:blip r:embed="rId2"/>
          <a:srcRect t="16147" b="27603"/>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D7A5745D-426A-40EF-895E-A5E9F02A6E93}"/>
              </a:ext>
            </a:extLst>
          </p:cNvPr>
          <p:cNvSpPr>
            <a:spLocks noGrp="1"/>
          </p:cNvSpPr>
          <p:nvPr>
            <p:ph type="title" idx="4294967295"/>
          </p:nvPr>
        </p:nvSpPr>
        <p:spPr>
          <a:xfrm>
            <a:off x="8022021" y="3231931"/>
            <a:ext cx="3852041" cy="1834056"/>
          </a:xfrm>
        </p:spPr>
        <p:txBody>
          <a:bodyPr vert="horz" lIns="91440" tIns="45720" rIns="91440" bIns="45720" rtlCol="0" anchor="b">
            <a:normAutofit/>
          </a:bodyPr>
          <a:lstStyle/>
          <a:p>
            <a:pPr algn="ctr"/>
            <a:r>
              <a:rPr lang="en-US" sz="6000" dirty="0"/>
              <a:t>Q and A</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33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0632679-9FDF-4E81-A99F-836686E7E08D}"/>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kern="1200" dirty="0">
                <a:solidFill>
                  <a:srgbClr val="FFFFFF"/>
                </a:solidFill>
                <a:latin typeface="+mj-lt"/>
                <a:ea typeface="+mj-ea"/>
                <a:cs typeface="+mj-cs"/>
              </a:rPr>
              <a:t>Review of Future </a:t>
            </a:r>
            <a:r>
              <a:rPr lang="en-US" sz="5600" i="1" kern="1200" dirty="0">
                <a:solidFill>
                  <a:srgbClr val="FFFFFF"/>
                </a:solidFill>
                <a:latin typeface="+mj-lt"/>
                <a:ea typeface="+mj-ea"/>
                <a:cs typeface="+mj-cs"/>
              </a:rPr>
              <a:t>Raise the Barr </a:t>
            </a:r>
            <a:r>
              <a:rPr lang="en-US" sz="5600" kern="1200" dirty="0">
                <a:solidFill>
                  <a:srgbClr val="FFFFFF"/>
                </a:solidFill>
                <a:latin typeface="+mj-lt"/>
                <a:ea typeface="+mj-ea"/>
                <a:cs typeface="+mj-cs"/>
              </a:rPr>
              <a:t>Transfer Student Parent Events</a:t>
            </a:r>
          </a:p>
        </p:txBody>
      </p:sp>
      <p:sp>
        <p:nvSpPr>
          <p:cNvPr id="3" name="Content Placeholder 2">
            <a:extLst>
              <a:ext uri="{FF2B5EF4-FFF2-40B4-BE49-F238E27FC236}">
                <a16:creationId xmlns:a16="http://schemas.microsoft.com/office/drawing/2014/main" id="{4A50BE9B-C353-4756-90C9-34859B783D85}"/>
              </a:ext>
            </a:extLst>
          </p:cNvPr>
          <p:cNvSpPr>
            <a:spLocks noGrp="1"/>
          </p:cNvSpPr>
          <p:nvPr>
            <p:ph idx="1"/>
          </p:nvPr>
        </p:nvSpPr>
        <p:spPr>
          <a:xfrm>
            <a:off x="1522030" y="3605577"/>
            <a:ext cx="9147940" cy="1324303"/>
          </a:xfrm>
        </p:spPr>
        <p:txBody>
          <a:bodyPr vert="horz" lIns="91440" tIns="45720" rIns="91440" bIns="45720" rtlCol="0" anchor="t">
            <a:normAutofit/>
          </a:bodyPr>
          <a:lstStyle/>
          <a:p>
            <a:pPr marL="0" indent="0" algn="ctr">
              <a:buNone/>
            </a:pPr>
            <a:r>
              <a:rPr lang="en-US" sz="2400" b="1" i="1" kern="1200" dirty="0">
                <a:latin typeface="+mn-lt"/>
                <a:ea typeface="+mn-ea"/>
                <a:cs typeface="+mn-cs"/>
              </a:rPr>
              <a:t>Brenda Coronel, Student Parent and RTB </a:t>
            </a:r>
            <a:r>
              <a:rPr lang="en-US" sz="2400" b="1" i="1" dirty="0"/>
              <a:t>Consultant</a:t>
            </a:r>
            <a:endParaRPr lang="en-US" sz="2400" b="1" i="1" kern="1200" dirty="0">
              <a:latin typeface="+mn-lt"/>
              <a:ea typeface="+mn-ea"/>
              <a:cs typeface="+mn-cs"/>
            </a:endParaRPr>
          </a:p>
        </p:txBody>
      </p:sp>
      <p:sp>
        <p:nvSpPr>
          <p:cNvPr id="2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3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3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37" name="Straight Connector 3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6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2" name="Freeform: Shape 21">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7" name="Freeform: Shape 26">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0149AFA-FE18-426F-BF8F-C635B5734301}"/>
              </a:ext>
            </a:extLst>
          </p:cNvPr>
          <p:cNvSpPr>
            <a:spLocks noGrp="1"/>
          </p:cNvSpPr>
          <p:nvPr>
            <p:ph type="title"/>
          </p:nvPr>
        </p:nvSpPr>
        <p:spPr>
          <a:xfrm>
            <a:off x="3033466" y="483327"/>
            <a:ext cx="5754696" cy="1776548"/>
          </a:xfrm>
        </p:spPr>
        <p:txBody>
          <a:bodyPr anchor="ctr">
            <a:normAutofit/>
          </a:bodyPr>
          <a:lstStyle/>
          <a:p>
            <a:pPr algn="ctr"/>
            <a:r>
              <a:rPr lang="en-US" sz="4000" b="1" dirty="0"/>
              <a:t>A Word About Passion</a:t>
            </a:r>
          </a:p>
        </p:txBody>
      </p:sp>
      <p:sp>
        <p:nvSpPr>
          <p:cNvPr id="3" name="Content Placeholder 2">
            <a:extLst>
              <a:ext uri="{FF2B5EF4-FFF2-40B4-BE49-F238E27FC236}">
                <a16:creationId xmlns:a16="http://schemas.microsoft.com/office/drawing/2014/main" id="{1D034060-596F-42AA-A65F-936F4704FBCB}"/>
              </a:ext>
            </a:extLst>
          </p:cNvPr>
          <p:cNvSpPr>
            <a:spLocks noGrp="1"/>
          </p:cNvSpPr>
          <p:nvPr>
            <p:ph idx="1"/>
          </p:nvPr>
        </p:nvSpPr>
        <p:spPr>
          <a:xfrm>
            <a:off x="3055954" y="1828801"/>
            <a:ext cx="5709721" cy="4415246"/>
          </a:xfrm>
        </p:spPr>
        <p:txBody>
          <a:bodyPr anchor="t">
            <a:normAutofit lnSpcReduction="10000"/>
          </a:bodyPr>
          <a:lstStyle/>
          <a:p>
            <a:r>
              <a:rPr lang="en-US" dirty="0">
                <a:solidFill>
                  <a:schemeClr val="tx2"/>
                </a:solidFill>
              </a:rPr>
              <a:t>“Finding your passion” can be an overwhelming concept for some.</a:t>
            </a:r>
          </a:p>
          <a:p>
            <a:r>
              <a:rPr lang="en-US" dirty="0">
                <a:solidFill>
                  <a:schemeClr val="tx2"/>
                </a:solidFill>
              </a:rPr>
              <a:t>Choose the word that matches your definition of a fulfilling career which reflects your most true/authentic self. </a:t>
            </a:r>
          </a:p>
          <a:p>
            <a:pPr lvl="1"/>
            <a:r>
              <a:rPr lang="en-US" sz="2800" dirty="0">
                <a:solidFill>
                  <a:schemeClr val="tx2"/>
                </a:solidFill>
              </a:rPr>
              <a:t>Purpose</a:t>
            </a:r>
          </a:p>
          <a:p>
            <a:pPr lvl="1"/>
            <a:r>
              <a:rPr lang="en-US" sz="2800" dirty="0">
                <a:solidFill>
                  <a:schemeClr val="tx2"/>
                </a:solidFill>
              </a:rPr>
              <a:t>Meaning</a:t>
            </a:r>
          </a:p>
          <a:p>
            <a:pPr lvl="1"/>
            <a:r>
              <a:rPr lang="en-US" sz="2800" dirty="0">
                <a:solidFill>
                  <a:schemeClr val="tx2"/>
                </a:solidFill>
              </a:rPr>
              <a:t>Authenticity</a:t>
            </a:r>
          </a:p>
          <a:p>
            <a:pPr lvl="1"/>
            <a:r>
              <a:rPr lang="en-US" sz="2800" dirty="0">
                <a:solidFill>
                  <a:schemeClr val="tx2"/>
                </a:solidFill>
              </a:rPr>
              <a:t>Happiness</a:t>
            </a:r>
          </a:p>
          <a:p>
            <a:pPr lvl="1"/>
            <a:r>
              <a:rPr lang="en-US" sz="2800" dirty="0">
                <a:solidFill>
                  <a:schemeClr val="tx2"/>
                </a:solidFill>
              </a:rPr>
              <a:t>?</a:t>
            </a:r>
          </a:p>
        </p:txBody>
      </p:sp>
    </p:spTree>
    <p:extLst>
      <p:ext uri="{BB962C8B-B14F-4D97-AF65-F5344CB8AC3E}">
        <p14:creationId xmlns:p14="http://schemas.microsoft.com/office/powerpoint/2010/main" val="260676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E45DA9-0071-4012-A86E-E672E2F7F4B7}"/>
              </a:ext>
            </a:extLst>
          </p:cNvPr>
          <p:cNvGraphicFramePr>
            <a:graphicFrameLocks noGrp="1"/>
          </p:cNvGraphicFramePr>
          <p:nvPr>
            <p:ph type="pic" idx="4294967295"/>
            <p:extLst>
              <p:ext uri="{D42A27DB-BD31-4B8C-83A1-F6EECF244321}">
                <p14:modId xmlns:p14="http://schemas.microsoft.com/office/powerpoint/2010/main" val="3313195565"/>
              </p:ext>
            </p:extLst>
          </p:nvPr>
        </p:nvGraphicFramePr>
        <p:xfrm>
          <a:off x="646113" y="241300"/>
          <a:ext cx="11545887" cy="661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99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6BCE154-A9E4-4D6E-AA6F-F448F8D571E2}"/>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Not Everyone’s Bubbles Are the Same Size</a:t>
            </a:r>
          </a:p>
        </p:txBody>
      </p:sp>
      <p:sp>
        <p:nvSpPr>
          <p:cNvPr id="3" name="Content Placeholder 2">
            <a:extLst>
              <a:ext uri="{FF2B5EF4-FFF2-40B4-BE49-F238E27FC236}">
                <a16:creationId xmlns:a16="http://schemas.microsoft.com/office/drawing/2014/main" id="{F35D9CA2-18AC-4F4F-A5C7-96EDBDC45C79}"/>
              </a:ext>
            </a:extLst>
          </p:cNvPr>
          <p:cNvSpPr>
            <a:spLocks noGrp="1"/>
          </p:cNvSpPr>
          <p:nvPr>
            <p:ph idx="1"/>
          </p:nvPr>
        </p:nvSpPr>
        <p:spPr>
          <a:xfrm>
            <a:off x="6172200" y="804672"/>
            <a:ext cx="5221224" cy="5230368"/>
          </a:xfrm>
        </p:spPr>
        <p:txBody>
          <a:bodyPr anchor="ctr">
            <a:normAutofit/>
          </a:bodyPr>
          <a:lstStyle/>
          <a:p>
            <a:pPr marL="0" marR="0">
              <a:spcBef>
                <a:spcPts val="0"/>
              </a:spcBef>
              <a:spcAft>
                <a:spcPts val="800"/>
              </a:spcAft>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previous diagram can be adjusted for each person.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One person’s</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“bubble” may be larger or smaller in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certain </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areas than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someone else’s</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H</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owever, if they do not all meet in the center, it is unlikely you will find a sustainable career that provides the life you envision. </a:t>
            </a:r>
          </a:p>
          <a:p>
            <a:pPr marL="0" marR="0">
              <a:spcBef>
                <a:spcPts val="0"/>
              </a:spcBef>
              <a:spcAft>
                <a:spcPts val="800"/>
              </a:spcAft>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If your </a:t>
            </a:r>
            <a:r>
              <a:rPr lang="en-U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Security and Income</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bubble takes up so much space it crowds out </a:t>
            </a:r>
            <a:r>
              <a:rPr lang="en-U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Passion and Purpose </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you may wind up in a job that pays well but you hate going to each day, </a:t>
            </a:r>
            <a:r>
              <a:rPr lang="en-U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chemeClr val="tx2"/>
                </a:solidFill>
                <a:latin typeface="Calibri" panose="020F0502020204030204" pitchFamily="34" charset="0"/>
                <a:ea typeface="Calibri" panose="020F0502020204030204" pitchFamily="34" charset="0"/>
                <a:cs typeface="Times New Roman" panose="02020603050405020304" pitchFamily="18" charset="0"/>
              </a:rPr>
              <a:t>s</a:t>
            </a:r>
            <a:r>
              <a:rPr lang="en-U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ecure but bored or unhappy”</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If your passion bubble is so large it crowds out your </a:t>
            </a:r>
            <a:r>
              <a:rPr lang="en-US" sz="18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Income to Student Debt Ratio and Your Income</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bubble, you can wind up economically insecure at a job you enjoy, but </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eventually </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leave in order to pay the bills. </a:t>
            </a:r>
          </a:p>
          <a:p>
            <a:r>
              <a:rPr lang="en-US" sz="1800" dirty="0">
                <a:solidFill>
                  <a:schemeClr val="tx2"/>
                </a:solidFill>
              </a:rPr>
              <a:t>Try playing with these bubbles on your own. Which would you make larger or smaller according to your needs, desires and circumstances?</a:t>
            </a:r>
          </a:p>
        </p:txBody>
      </p:sp>
    </p:spTree>
    <p:extLst>
      <p:ext uri="{BB962C8B-B14F-4D97-AF65-F5344CB8AC3E}">
        <p14:creationId xmlns:p14="http://schemas.microsoft.com/office/powerpoint/2010/main" val="90572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8FA0FD7-F6CA-4214-AFD1-88A0CE0298D2}"/>
              </a:ext>
            </a:extLst>
          </p:cNvPr>
          <p:cNvGraphicFramePr/>
          <p:nvPr>
            <p:extLst>
              <p:ext uri="{D42A27DB-BD31-4B8C-83A1-F6EECF244321}">
                <p14:modId xmlns:p14="http://schemas.microsoft.com/office/powerpoint/2010/main" val="3560488843"/>
              </p:ext>
            </p:extLst>
          </p:nvPr>
        </p:nvGraphicFramePr>
        <p:xfrm>
          <a:off x="776013" y="248194"/>
          <a:ext cx="10915243" cy="6348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28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2" name="Freeform: Shape 21">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7" name="Freeform: Shape 26">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0149AFA-FE18-426F-BF8F-C635B5734301}"/>
              </a:ext>
            </a:extLst>
          </p:cNvPr>
          <p:cNvSpPr>
            <a:spLocks noGrp="1"/>
          </p:cNvSpPr>
          <p:nvPr>
            <p:ph type="title"/>
          </p:nvPr>
        </p:nvSpPr>
        <p:spPr>
          <a:xfrm>
            <a:off x="3033466" y="483327"/>
            <a:ext cx="5754696" cy="1437752"/>
          </a:xfrm>
        </p:spPr>
        <p:txBody>
          <a:bodyPr anchor="ctr">
            <a:normAutofit fontScale="90000"/>
          </a:bodyPr>
          <a:lstStyle/>
          <a:p>
            <a:pPr algn="ctr"/>
            <a:r>
              <a:rPr lang="en-US" sz="4000" b="1" dirty="0"/>
              <a:t>What if Paying the Bills or Debt Tolerance Bumps Passion?</a:t>
            </a:r>
          </a:p>
        </p:txBody>
      </p:sp>
      <p:sp>
        <p:nvSpPr>
          <p:cNvPr id="3" name="Content Placeholder 2">
            <a:extLst>
              <a:ext uri="{FF2B5EF4-FFF2-40B4-BE49-F238E27FC236}">
                <a16:creationId xmlns:a16="http://schemas.microsoft.com/office/drawing/2014/main" id="{1D034060-596F-42AA-A65F-936F4704FBCB}"/>
              </a:ext>
            </a:extLst>
          </p:cNvPr>
          <p:cNvSpPr>
            <a:spLocks noGrp="1"/>
          </p:cNvSpPr>
          <p:nvPr>
            <p:ph idx="1"/>
          </p:nvPr>
        </p:nvSpPr>
        <p:spPr>
          <a:xfrm>
            <a:off x="3055953" y="2022917"/>
            <a:ext cx="5709721" cy="3843626"/>
          </a:xfrm>
        </p:spPr>
        <p:txBody>
          <a:bodyPr anchor="t">
            <a:normAutofit lnSpcReduction="10000"/>
          </a:bodyPr>
          <a:lstStyle/>
          <a:p>
            <a:r>
              <a:rPr lang="en-US" sz="2800" dirty="0">
                <a:solidFill>
                  <a:schemeClr val="tx2"/>
                </a:solidFill>
              </a:rPr>
              <a:t>1/3 of your life is spent at work, so loving what we do is key to a fulfilling life.</a:t>
            </a:r>
          </a:p>
          <a:p>
            <a:r>
              <a:rPr lang="en-US" sz="2800" dirty="0">
                <a:solidFill>
                  <a:schemeClr val="tx2"/>
                </a:solidFill>
              </a:rPr>
              <a:t>Our </a:t>
            </a:r>
            <a:r>
              <a:rPr lang="en-US" dirty="0">
                <a:solidFill>
                  <a:schemeClr val="tx2"/>
                </a:solidFill>
              </a:rPr>
              <a:t>l</a:t>
            </a:r>
            <a:r>
              <a:rPr lang="en-US" sz="2800" dirty="0">
                <a:solidFill>
                  <a:schemeClr val="tx2"/>
                </a:solidFill>
              </a:rPr>
              <a:t>ives are also larger than our careers.</a:t>
            </a:r>
          </a:p>
          <a:p>
            <a:r>
              <a:rPr lang="en-US" sz="2800" dirty="0">
                <a:solidFill>
                  <a:schemeClr val="tx2"/>
                </a:solidFill>
              </a:rPr>
              <a:t>Look at the whole picture.</a:t>
            </a:r>
          </a:p>
          <a:p>
            <a:r>
              <a:rPr lang="en-US" dirty="0">
                <a:solidFill>
                  <a:schemeClr val="tx2"/>
                </a:solidFill>
              </a:rPr>
              <a:t>Can your passion become a hobby or even “side gig” if it will not meet your security needs?</a:t>
            </a:r>
            <a:endParaRPr lang="en-US" sz="2800" dirty="0">
              <a:solidFill>
                <a:schemeClr val="tx2"/>
              </a:solidFill>
            </a:endParaRPr>
          </a:p>
        </p:txBody>
      </p:sp>
    </p:spTree>
    <p:extLst>
      <p:ext uri="{BB962C8B-B14F-4D97-AF65-F5344CB8AC3E}">
        <p14:creationId xmlns:p14="http://schemas.microsoft.com/office/powerpoint/2010/main" val="402617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5C5CC07-85A4-481B-9951-3914E0FC0038}"/>
              </a:ext>
            </a:extLst>
          </p:cNvPr>
          <p:cNvGraphicFramePr/>
          <p:nvPr>
            <p:extLst>
              <p:ext uri="{D42A27DB-BD31-4B8C-83A1-F6EECF244321}">
                <p14:modId xmlns:p14="http://schemas.microsoft.com/office/powerpoint/2010/main" val="2022293022"/>
              </p:ext>
            </p:extLst>
          </p:nvPr>
        </p:nvGraphicFramePr>
        <p:xfrm>
          <a:off x="1614487" y="662730"/>
          <a:ext cx="9413731" cy="6066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74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2" name="Freeform: Shape 21">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7" name="Freeform: Shape 26">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0149AFA-FE18-426F-BF8F-C635B5734301}"/>
              </a:ext>
            </a:extLst>
          </p:cNvPr>
          <p:cNvSpPr>
            <a:spLocks noGrp="1"/>
          </p:cNvSpPr>
          <p:nvPr>
            <p:ph type="title"/>
          </p:nvPr>
        </p:nvSpPr>
        <p:spPr>
          <a:xfrm>
            <a:off x="3033466" y="62917"/>
            <a:ext cx="5754696" cy="1405156"/>
          </a:xfrm>
        </p:spPr>
        <p:txBody>
          <a:bodyPr anchor="ctr">
            <a:normAutofit/>
          </a:bodyPr>
          <a:lstStyle/>
          <a:p>
            <a:pPr algn="ctr"/>
            <a:r>
              <a:rPr lang="en-US" sz="3200" b="1" dirty="0"/>
              <a:t>What if Your Grades and Abilities Don’t Fit Your Passion?</a:t>
            </a:r>
          </a:p>
        </p:txBody>
      </p:sp>
      <p:sp>
        <p:nvSpPr>
          <p:cNvPr id="3" name="Content Placeholder 2">
            <a:extLst>
              <a:ext uri="{FF2B5EF4-FFF2-40B4-BE49-F238E27FC236}">
                <a16:creationId xmlns:a16="http://schemas.microsoft.com/office/drawing/2014/main" id="{1D034060-596F-42AA-A65F-936F4704FBCB}"/>
              </a:ext>
            </a:extLst>
          </p:cNvPr>
          <p:cNvSpPr>
            <a:spLocks noGrp="1"/>
          </p:cNvSpPr>
          <p:nvPr>
            <p:ph idx="1"/>
          </p:nvPr>
        </p:nvSpPr>
        <p:spPr>
          <a:xfrm>
            <a:off x="3055954" y="1468073"/>
            <a:ext cx="5709721" cy="5327010"/>
          </a:xfrm>
        </p:spPr>
        <p:txBody>
          <a:bodyPr anchor="t">
            <a:normAutofit/>
          </a:bodyPr>
          <a:lstStyle/>
          <a:p>
            <a:r>
              <a:rPr lang="en-US" dirty="0">
                <a:solidFill>
                  <a:schemeClr val="tx2"/>
                </a:solidFill>
              </a:rPr>
              <a:t>You will never truly be happy doing something that is a constant struggle.</a:t>
            </a:r>
            <a:endParaRPr lang="en-US" sz="2800" dirty="0">
              <a:solidFill>
                <a:schemeClr val="tx2"/>
              </a:solidFill>
            </a:endParaRPr>
          </a:p>
          <a:p>
            <a:r>
              <a:rPr lang="en-US" dirty="0">
                <a:solidFill>
                  <a:schemeClr val="tx2"/>
                </a:solidFill>
              </a:rPr>
              <a:t>You will find something that closely meets your initial passion if you </a:t>
            </a:r>
            <a:r>
              <a:rPr lang="en-US" b="1" dirty="0">
                <a:solidFill>
                  <a:schemeClr val="tx2"/>
                </a:solidFill>
              </a:rPr>
              <a:t>let go, </a:t>
            </a:r>
            <a:r>
              <a:rPr lang="en-US" b="1" u="sng" dirty="0">
                <a:solidFill>
                  <a:schemeClr val="tx2"/>
                </a:solidFill>
              </a:rPr>
              <a:t>get help </a:t>
            </a:r>
            <a:r>
              <a:rPr lang="en-US" b="1" dirty="0">
                <a:solidFill>
                  <a:schemeClr val="tx2"/>
                </a:solidFill>
              </a:rPr>
              <a:t>and explore. </a:t>
            </a:r>
            <a:endParaRPr lang="en-US" sz="2800" b="1" dirty="0">
              <a:solidFill>
                <a:schemeClr val="tx2"/>
              </a:solidFill>
            </a:endParaRPr>
          </a:p>
          <a:p>
            <a:r>
              <a:rPr lang="en-US" sz="2800" dirty="0">
                <a:solidFill>
                  <a:schemeClr val="tx2"/>
                </a:solidFill>
              </a:rPr>
              <a:t>Review your transcript! </a:t>
            </a:r>
            <a:r>
              <a:rPr lang="en-US" dirty="0">
                <a:solidFill>
                  <a:schemeClr val="tx2"/>
                </a:solidFill>
              </a:rPr>
              <a:t>A</a:t>
            </a:r>
            <a:r>
              <a:rPr lang="en-US" sz="2800" dirty="0">
                <a:solidFill>
                  <a:schemeClr val="tx2"/>
                </a:solidFill>
              </a:rPr>
              <a:t>sk for help and find something you are good at that meets the same life purpose/passion.</a:t>
            </a:r>
          </a:p>
          <a:p>
            <a:r>
              <a:rPr lang="en-US" dirty="0">
                <a:solidFill>
                  <a:schemeClr val="tx2"/>
                </a:solidFill>
              </a:rPr>
              <a:t>Call in the experts! Mentors, advisors, counselors.</a:t>
            </a:r>
            <a:endParaRPr lang="en-US" sz="2800" dirty="0">
              <a:solidFill>
                <a:schemeClr val="tx2"/>
              </a:solidFill>
            </a:endParaRPr>
          </a:p>
          <a:p>
            <a:endParaRPr lang="en-US" sz="2800" dirty="0">
              <a:solidFill>
                <a:schemeClr val="tx2"/>
              </a:solidFill>
            </a:endParaRPr>
          </a:p>
        </p:txBody>
      </p:sp>
    </p:spTree>
    <p:extLst>
      <p:ext uri="{BB962C8B-B14F-4D97-AF65-F5344CB8AC3E}">
        <p14:creationId xmlns:p14="http://schemas.microsoft.com/office/powerpoint/2010/main" val="256638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575</TotalTime>
  <Words>1650</Words>
  <Application>Microsoft Macintosh PowerPoint</Application>
  <PresentationFormat>Widescreen</PresentationFormat>
  <Paragraphs>206</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Broadway</vt:lpstr>
      <vt:lpstr>Calibri</vt:lpstr>
      <vt:lpstr>Calibri Light</vt:lpstr>
      <vt:lpstr>Elephant</vt:lpstr>
      <vt:lpstr>Roboto</vt:lpstr>
      <vt:lpstr>Symbol</vt:lpstr>
      <vt:lpstr>Wingdings</vt:lpstr>
      <vt:lpstr>Office Theme</vt:lpstr>
      <vt:lpstr>Finding Your Passion, Paying Your Bills, Loving Your Life</vt:lpstr>
      <vt:lpstr>Presenter</vt:lpstr>
      <vt:lpstr>A Word About Passion</vt:lpstr>
      <vt:lpstr>PowerPoint Presentation</vt:lpstr>
      <vt:lpstr>Not Everyone’s Bubbles Are the Same Size</vt:lpstr>
      <vt:lpstr>PowerPoint Presentation</vt:lpstr>
      <vt:lpstr>What if Paying the Bills or Debt Tolerance Bumps Passion?</vt:lpstr>
      <vt:lpstr>PowerPoint Presentation</vt:lpstr>
      <vt:lpstr>What if Your Grades and Abilities Don’t Fit Your Passion?</vt:lpstr>
      <vt:lpstr>It All Starts with Major Selection </vt:lpstr>
      <vt:lpstr>Allow for Serendipity</vt:lpstr>
      <vt:lpstr>Options for Busy Parents</vt:lpstr>
      <vt:lpstr>When Things Go Wrong</vt:lpstr>
      <vt:lpstr>Worst Mistakes and Biggest Road Blocks to Happiness</vt:lpstr>
      <vt:lpstr>Think of Themes of Careers that Will Meet Your Needs</vt:lpstr>
      <vt:lpstr>Example</vt:lpstr>
      <vt:lpstr>Combining a Passion and Payng the Bills </vt:lpstr>
      <vt:lpstr>Plan B</vt:lpstr>
      <vt:lpstr>Words from Mr. Rogers</vt:lpstr>
      <vt:lpstr>Where are the “Helpers”</vt:lpstr>
      <vt:lpstr>What are Today’s HOT Careers?  </vt:lpstr>
      <vt:lpstr>Fastest Growing Jobs for Next Decade</vt:lpstr>
      <vt:lpstr>From 100 Best Jobs US News and World Reports</vt:lpstr>
      <vt:lpstr>Career Quiz: How Many Have You Heard Of?</vt:lpstr>
      <vt:lpstr>Don’t Push the River, Life is Easier When You Find Your Flow!</vt:lpstr>
      <vt:lpstr>Susan’s Authentic-Self Career Inventory: There Are No Wrong Answers Susan Warfield, MSW, LICSW</vt:lpstr>
      <vt:lpstr>Q and A</vt:lpstr>
      <vt:lpstr>Review of Future Raise the Barr Transfer Student Parent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 Warfield</dc:creator>
  <cp:lastModifiedBy>Stephanie Sandler</cp:lastModifiedBy>
  <cp:revision>50</cp:revision>
  <dcterms:created xsi:type="dcterms:W3CDTF">2021-03-22T20:29:12Z</dcterms:created>
  <dcterms:modified xsi:type="dcterms:W3CDTF">2021-04-19T15:45:00Z</dcterms:modified>
</cp:coreProperties>
</file>