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5"/>
    <p:restoredTop sz="94362"/>
  </p:normalViewPr>
  <p:slideViewPr>
    <p:cSldViewPr snapToGrid="0" snapToObjects="1">
      <p:cViewPr varScale="1">
        <p:scale>
          <a:sx n="105" d="100"/>
          <a:sy n="105" d="100"/>
        </p:scale>
        <p:origin x="304"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8A38D-D7B5-6C49-A8DF-27DDB3B202F2}"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27A8989D-05B0-314E-883D-5A0A0CD668E6}">
      <dgm:prSet phldrT="[Text]"/>
      <dgm:spPr/>
      <dgm:t>
        <a:bodyPr/>
        <a:lstStyle/>
        <a:p>
          <a:r>
            <a:rPr lang="en-US" dirty="0"/>
            <a:t>Do I have financial need?</a:t>
          </a:r>
        </a:p>
      </dgm:t>
    </dgm:pt>
    <dgm:pt modelId="{5CE490F8-9A11-7D41-B8D0-C5E620E4C83F}" type="parTrans" cxnId="{BD3BA733-836C-3B4B-A2D6-61E52C896666}">
      <dgm:prSet/>
      <dgm:spPr/>
      <dgm:t>
        <a:bodyPr/>
        <a:lstStyle/>
        <a:p>
          <a:endParaRPr lang="en-US"/>
        </a:p>
      </dgm:t>
    </dgm:pt>
    <dgm:pt modelId="{D5474737-3EC8-C040-8172-FEBC6DE03C96}" type="sibTrans" cxnId="{BD3BA733-836C-3B4B-A2D6-61E52C896666}">
      <dgm:prSet/>
      <dgm:spPr/>
      <dgm:t>
        <a:bodyPr/>
        <a:lstStyle/>
        <a:p>
          <a:endParaRPr lang="en-US"/>
        </a:p>
      </dgm:t>
    </dgm:pt>
    <dgm:pt modelId="{73C0C921-A259-0141-8A81-C52C01414B86}">
      <dgm:prSet phldrT="[Text]"/>
      <dgm:spPr/>
      <dgm:t>
        <a:bodyPr/>
        <a:lstStyle/>
        <a:p>
          <a:r>
            <a:rPr lang="en-US" dirty="0"/>
            <a:t>Am I a citizen or eligible noncitizen?</a:t>
          </a:r>
        </a:p>
      </dgm:t>
    </dgm:pt>
    <dgm:pt modelId="{09DFE7EF-A71A-184C-85DE-5674C87C5EA4}" type="parTrans" cxnId="{323A09D1-F99D-3A4B-8014-3013B0A308CE}">
      <dgm:prSet/>
      <dgm:spPr/>
      <dgm:t>
        <a:bodyPr/>
        <a:lstStyle/>
        <a:p>
          <a:endParaRPr lang="en-US"/>
        </a:p>
      </dgm:t>
    </dgm:pt>
    <dgm:pt modelId="{F8007AB7-E706-264C-A905-35E3D9DA16CC}" type="sibTrans" cxnId="{323A09D1-F99D-3A4B-8014-3013B0A308CE}">
      <dgm:prSet/>
      <dgm:spPr/>
      <dgm:t>
        <a:bodyPr/>
        <a:lstStyle/>
        <a:p>
          <a:endParaRPr lang="en-US"/>
        </a:p>
      </dgm:t>
    </dgm:pt>
    <dgm:pt modelId="{E49D3B05-9055-7C4F-8652-FF38882FB861}">
      <dgm:prSet phldrT="[Text]"/>
      <dgm:spPr/>
      <dgm:t>
        <a:bodyPr/>
        <a:lstStyle/>
        <a:p>
          <a:r>
            <a:rPr lang="en-US" dirty="0"/>
            <a:t>Do I have a SS?</a:t>
          </a:r>
        </a:p>
      </dgm:t>
    </dgm:pt>
    <dgm:pt modelId="{99B38BE9-5957-D045-A9AB-D82AF1C7F49C}" type="parTrans" cxnId="{F9E7C1B8-6779-764C-B280-73B9517E4222}">
      <dgm:prSet/>
      <dgm:spPr/>
      <dgm:t>
        <a:bodyPr/>
        <a:lstStyle/>
        <a:p>
          <a:endParaRPr lang="en-US"/>
        </a:p>
      </dgm:t>
    </dgm:pt>
    <dgm:pt modelId="{39B40156-C298-D04E-AD03-CDF34FBEFE09}" type="sibTrans" cxnId="{F9E7C1B8-6779-764C-B280-73B9517E4222}">
      <dgm:prSet/>
      <dgm:spPr/>
      <dgm:t>
        <a:bodyPr/>
        <a:lstStyle/>
        <a:p>
          <a:endParaRPr lang="en-US"/>
        </a:p>
      </dgm:t>
    </dgm:pt>
    <dgm:pt modelId="{53F7A9A5-A157-7041-BE6E-D24FD874B93E}">
      <dgm:prSet phldrT="[Text]"/>
      <dgm:spPr/>
      <dgm:t>
        <a:bodyPr/>
        <a:lstStyle/>
        <a:p>
          <a:r>
            <a:rPr lang="en-US" dirty="0"/>
            <a:t>Am I enrolled or admitted?</a:t>
          </a:r>
        </a:p>
      </dgm:t>
    </dgm:pt>
    <dgm:pt modelId="{E15B306B-38D9-0F42-8D9B-B62468F3C87B}" type="parTrans" cxnId="{88C3139A-37A2-AC4F-8C8E-92BB47AD65AB}">
      <dgm:prSet/>
      <dgm:spPr/>
      <dgm:t>
        <a:bodyPr/>
        <a:lstStyle/>
        <a:p>
          <a:endParaRPr lang="en-US"/>
        </a:p>
      </dgm:t>
    </dgm:pt>
    <dgm:pt modelId="{83BE5349-0883-9C4D-9E9B-CE1B07F0671D}" type="sibTrans" cxnId="{88C3139A-37A2-AC4F-8C8E-92BB47AD65AB}">
      <dgm:prSet/>
      <dgm:spPr/>
      <dgm:t>
        <a:bodyPr/>
        <a:lstStyle/>
        <a:p>
          <a:endParaRPr lang="en-US"/>
        </a:p>
      </dgm:t>
    </dgm:pt>
    <dgm:pt modelId="{CB39C5BE-2A67-9049-B3CE-F364BD29B5E5}">
      <dgm:prSet phldrT="[Text]"/>
      <dgm:spPr/>
      <dgm:t>
        <a:bodyPr/>
        <a:lstStyle/>
        <a:p>
          <a:r>
            <a:rPr lang="en-US" dirty="0"/>
            <a:t>If I am a male, have I registered with the Selective Service?</a:t>
          </a:r>
        </a:p>
      </dgm:t>
    </dgm:pt>
    <dgm:pt modelId="{5542CFB3-12BA-704E-A022-95059327D8F5}" type="parTrans" cxnId="{FA9878A8-DC50-2A43-BE9B-40A8E70074A2}">
      <dgm:prSet/>
      <dgm:spPr/>
      <dgm:t>
        <a:bodyPr/>
        <a:lstStyle/>
        <a:p>
          <a:endParaRPr lang="en-US"/>
        </a:p>
      </dgm:t>
    </dgm:pt>
    <dgm:pt modelId="{0BAE6112-F8E1-2845-8052-DE271BCA59BC}" type="sibTrans" cxnId="{FA9878A8-DC50-2A43-BE9B-40A8E70074A2}">
      <dgm:prSet/>
      <dgm:spPr/>
      <dgm:t>
        <a:bodyPr/>
        <a:lstStyle/>
        <a:p>
          <a:endParaRPr lang="en-US"/>
        </a:p>
      </dgm:t>
    </dgm:pt>
    <dgm:pt modelId="{D07F9906-A9E1-AB40-B84E-A3CD7D048EBD}" type="pres">
      <dgm:prSet presAssocID="{4908A38D-D7B5-6C49-A8DF-27DDB3B202F2}" presName="cycle" presStyleCnt="0">
        <dgm:presLayoutVars>
          <dgm:dir/>
          <dgm:resizeHandles val="exact"/>
        </dgm:presLayoutVars>
      </dgm:prSet>
      <dgm:spPr/>
    </dgm:pt>
    <dgm:pt modelId="{FFA3E57C-3489-E645-84B8-4C468509FCF6}" type="pres">
      <dgm:prSet presAssocID="{27A8989D-05B0-314E-883D-5A0A0CD668E6}" presName="node" presStyleLbl="node1" presStyleIdx="0" presStyleCnt="5">
        <dgm:presLayoutVars>
          <dgm:bulletEnabled val="1"/>
        </dgm:presLayoutVars>
      </dgm:prSet>
      <dgm:spPr/>
    </dgm:pt>
    <dgm:pt modelId="{BC0CCAA2-4785-CB4F-A89D-822C260474CF}" type="pres">
      <dgm:prSet presAssocID="{27A8989D-05B0-314E-883D-5A0A0CD668E6}" presName="spNode" presStyleCnt="0"/>
      <dgm:spPr/>
    </dgm:pt>
    <dgm:pt modelId="{CBFA01F8-9D3F-434E-95DB-D17A624ECEF0}" type="pres">
      <dgm:prSet presAssocID="{D5474737-3EC8-C040-8172-FEBC6DE03C96}" presName="sibTrans" presStyleLbl="sibTrans1D1" presStyleIdx="0" presStyleCnt="5"/>
      <dgm:spPr/>
    </dgm:pt>
    <dgm:pt modelId="{7E82AEC3-01D3-DF46-807A-29D074F51591}" type="pres">
      <dgm:prSet presAssocID="{73C0C921-A259-0141-8A81-C52C01414B86}" presName="node" presStyleLbl="node1" presStyleIdx="1" presStyleCnt="5">
        <dgm:presLayoutVars>
          <dgm:bulletEnabled val="1"/>
        </dgm:presLayoutVars>
      </dgm:prSet>
      <dgm:spPr/>
    </dgm:pt>
    <dgm:pt modelId="{8E1D2192-018A-8145-8815-A081965196C9}" type="pres">
      <dgm:prSet presAssocID="{73C0C921-A259-0141-8A81-C52C01414B86}" presName="spNode" presStyleCnt="0"/>
      <dgm:spPr/>
    </dgm:pt>
    <dgm:pt modelId="{2A198437-2031-F444-8025-4E7538C6BC75}" type="pres">
      <dgm:prSet presAssocID="{F8007AB7-E706-264C-A905-35E3D9DA16CC}" presName="sibTrans" presStyleLbl="sibTrans1D1" presStyleIdx="1" presStyleCnt="5"/>
      <dgm:spPr/>
    </dgm:pt>
    <dgm:pt modelId="{7193A5D0-38A4-6849-8AF4-85102D34CAEE}" type="pres">
      <dgm:prSet presAssocID="{E49D3B05-9055-7C4F-8652-FF38882FB861}" presName="node" presStyleLbl="node1" presStyleIdx="2" presStyleCnt="5">
        <dgm:presLayoutVars>
          <dgm:bulletEnabled val="1"/>
        </dgm:presLayoutVars>
      </dgm:prSet>
      <dgm:spPr/>
    </dgm:pt>
    <dgm:pt modelId="{618F62C1-C9D7-F940-9486-E672196BD9E8}" type="pres">
      <dgm:prSet presAssocID="{E49D3B05-9055-7C4F-8652-FF38882FB861}" presName="spNode" presStyleCnt="0"/>
      <dgm:spPr/>
    </dgm:pt>
    <dgm:pt modelId="{51476600-AA89-F341-BBAF-E2E9F08819B8}" type="pres">
      <dgm:prSet presAssocID="{39B40156-C298-D04E-AD03-CDF34FBEFE09}" presName="sibTrans" presStyleLbl="sibTrans1D1" presStyleIdx="2" presStyleCnt="5"/>
      <dgm:spPr/>
    </dgm:pt>
    <dgm:pt modelId="{E7DDF5DC-8A21-2D46-A891-915FD0946BF0}" type="pres">
      <dgm:prSet presAssocID="{53F7A9A5-A157-7041-BE6E-D24FD874B93E}" presName="node" presStyleLbl="node1" presStyleIdx="3" presStyleCnt="5">
        <dgm:presLayoutVars>
          <dgm:bulletEnabled val="1"/>
        </dgm:presLayoutVars>
      </dgm:prSet>
      <dgm:spPr/>
    </dgm:pt>
    <dgm:pt modelId="{0BE62C20-DCC4-0447-8DE4-C8DDF109422B}" type="pres">
      <dgm:prSet presAssocID="{53F7A9A5-A157-7041-BE6E-D24FD874B93E}" presName="spNode" presStyleCnt="0"/>
      <dgm:spPr/>
    </dgm:pt>
    <dgm:pt modelId="{747D35E5-A681-434E-9D82-3690FF68BEAC}" type="pres">
      <dgm:prSet presAssocID="{83BE5349-0883-9C4D-9E9B-CE1B07F0671D}" presName="sibTrans" presStyleLbl="sibTrans1D1" presStyleIdx="3" presStyleCnt="5"/>
      <dgm:spPr/>
    </dgm:pt>
    <dgm:pt modelId="{1F45708B-ACA4-1446-B767-E373C9CA0E9E}" type="pres">
      <dgm:prSet presAssocID="{CB39C5BE-2A67-9049-B3CE-F364BD29B5E5}" presName="node" presStyleLbl="node1" presStyleIdx="4" presStyleCnt="5">
        <dgm:presLayoutVars>
          <dgm:bulletEnabled val="1"/>
        </dgm:presLayoutVars>
      </dgm:prSet>
      <dgm:spPr/>
    </dgm:pt>
    <dgm:pt modelId="{E4F2A1B8-C5E3-844E-BB8A-CEAB322886A3}" type="pres">
      <dgm:prSet presAssocID="{CB39C5BE-2A67-9049-B3CE-F364BD29B5E5}" presName="spNode" presStyleCnt="0"/>
      <dgm:spPr/>
    </dgm:pt>
    <dgm:pt modelId="{FB65B1EB-E751-5C4F-B4AA-FEDA999714D0}" type="pres">
      <dgm:prSet presAssocID="{0BAE6112-F8E1-2845-8052-DE271BCA59BC}" presName="sibTrans" presStyleLbl="sibTrans1D1" presStyleIdx="4" presStyleCnt="5"/>
      <dgm:spPr/>
    </dgm:pt>
  </dgm:ptLst>
  <dgm:cxnLst>
    <dgm:cxn modelId="{F91B4F1B-E19F-1244-92D3-350B25E143AE}" type="presOf" srcId="{27A8989D-05B0-314E-883D-5A0A0CD668E6}" destId="{FFA3E57C-3489-E645-84B8-4C468509FCF6}" srcOrd="0" destOrd="0" presId="urn:microsoft.com/office/officeart/2005/8/layout/cycle6"/>
    <dgm:cxn modelId="{BD3BA733-836C-3B4B-A2D6-61E52C896666}" srcId="{4908A38D-D7B5-6C49-A8DF-27DDB3B202F2}" destId="{27A8989D-05B0-314E-883D-5A0A0CD668E6}" srcOrd="0" destOrd="0" parTransId="{5CE490F8-9A11-7D41-B8D0-C5E620E4C83F}" sibTransId="{D5474737-3EC8-C040-8172-FEBC6DE03C96}"/>
    <dgm:cxn modelId="{B4834E57-60BD-3141-8FFB-B390C0E94733}" type="presOf" srcId="{53F7A9A5-A157-7041-BE6E-D24FD874B93E}" destId="{E7DDF5DC-8A21-2D46-A891-915FD0946BF0}" srcOrd="0" destOrd="0" presId="urn:microsoft.com/office/officeart/2005/8/layout/cycle6"/>
    <dgm:cxn modelId="{21262960-489A-834B-8BFF-94632DF88312}" type="presOf" srcId="{4908A38D-D7B5-6C49-A8DF-27DDB3B202F2}" destId="{D07F9906-A9E1-AB40-B84E-A3CD7D048EBD}" srcOrd="0" destOrd="0" presId="urn:microsoft.com/office/officeart/2005/8/layout/cycle6"/>
    <dgm:cxn modelId="{17008C69-BF85-8C49-A668-4F65AFC1F747}" type="presOf" srcId="{39B40156-C298-D04E-AD03-CDF34FBEFE09}" destId="{51476600-AA89-F341-BBAF-E2E9F08819B8}" srcOrd="0" destOrd="0" presId="urn:microsoft.com/office/officeart/2005/8/layout/cycle6"/>
    <dgm:cxn modelId="{88C3139A-37A2-AC4F-8C8E-92BB47AD65AB}" srcId="{4908A38D-D7B5-6C49-A8DF-27DDB3B202F2}" destId="{53F7A9A5-A157-7041-BE6E-D24FD874B93E}" srcOrd="3" destOrd="0" parTransId="{E15B306B-38D9-0F42-8D9B-B62468F3C87B}" sibTransId="{83BE5349-0883-9C4D-9E9B-CE1B07F0671D}"/>
    <dgm:cxn modelId="{7FDF87A2-9861-2741-8846-9937D6F5B3C7}" type="presOf" srcId="{E49D3B05-9055-7C4F-8652-FF38882FB861}" destId="{7193A5D0-38A4-6849-8AF4-85102D34CAEE}" srcOrd="0" destOrd="0" presId="urn:microsoft.com/office/officeart/2005/8/layout/cycle6"/>
    <dgm:cxn modelId="{FA9878A8-DC50-2A43-BE9B-40A8E70074A2}" srcId="{4908A38D-D7B5-6C49-A8DF-27DDB3B202F2}" destId="{CB39C5BE-2A67-9049-B3CE-F364BD29B5E5}" srcOrd="4" destOrd="0" parTransId="{5542CFB3-12BA-704E-A022-95059327D8F5}" sibTransId="{0BAE6112-F8E1-2845-8052-DE271BCA59BC}"/>
    <dgm:cxn modelId="{F9E7C1B8-6779-764C-B280-73B9517E4222}" srcId="{4908A38D-D7B5-6C49-A8DF-27DDB3B202F2}" destId="{E49D3B05-9055-7C4F-8652-FF38882FB861}" srcOrd="2" destOrd="0" parTransId="{99B38BE9-5957-D045-A9AB-D82AF1C7F49C}" sibTransId="{39B40156-C298-D04E-AD03-CDF34FBEFE09}"/>
    <dgm:cxn modelId="{840970C7-04B2-F64F-9066-6994691E3C01}" type="presOf" srcId="{83BE5349-0883-9C4D-9E9B-CE1B07F0671D}" destId="{747D35E5-A681-434E-9D82-3690FF68BEAC}" srcOrd="0" destOrd="0" presId="urn:microsoft.com/office/officeart/2005/8/layout/cycle6"/>
    <dgm:cxn modelId="{4A95A7D0-7104-7941-99D4-8EB390080398}" type="presOf" srcId="{73C0C921-A259-0141-8A81-C52C01414B86}" destId="{7E82AEC3-01D3-DF46-807A-29D074F51591}" srcOrd="0" destOrd="0" presId="urn:microsoft.com/office/officeart/2005/8/layout/cycle6"/>
    <dgm:cxn modelId="{323A09D1-F99D-3A4B-8014-3013B0A308CE}" srcId="{4908A38D-D7B5-6C49-A8DF-27DDB3B202F2}" destId="{73C0C921-A259-0141-8A81-C52C01414B86}" srcOrd="1" destOrd="0" parTransId="{09DFE7EF-A71A-184C-85DE-5674C87C5EA4}" sibTransId="{F8007AB7-E706-264C-A905-35E3D9DA16CC}"/>
    <dgm:cxn modelId="{A444A1D8-60A5-7D4E-8CBB-B6701E5C9248}" type="presOf" srcId="{D5474737-3EC8-C040-8172-FEBC6DE03C96}" destId="{CBFA01F8-9D3F-434E-95DB-D17A624ECEF0}" srcOrd="0" destOrd="0" presId="urn:microsoft.com/office/officeart/2005/8/layout/cycle6"/>
    <dgm:cxn modelId="{829406DC-153F-3740-88B4-FBEEFB905089}" type="presOf" srcId="{F8007AB7-E706-264C-A905-35E3D9DA16CC}" destId="{2A198437-2031-F444-8025-4E7538C6BC75}" srcOrd="0" destOrd="0" presId="urn:microsoft.com/office/officeart/2005/8/layout/cycle6"/>
    <dgm:cxn modelId="{0BC2B1F2-9089-7343-8187-69612BE96F5F}" type="presOf" srcId="{CB39C5BE-2A67-9049-B3CE-F364BD29B5E5}" destId="{1F45708B-ACA4-1446-B767-E373C9CA0E9E}" srcOrd="0" destOrd="0" presId="urn:microsoft.com/office/officeart/2005/8/layout/cycle6"/>
    <dgm:cxn modelId="{08ADF1FC-004B-1640-9A5F-FEBE39C3B289}" type="presOf" srcId="{0BAE6112-F8E1-2845-8052-DE271BCA59BC}" destId="{FB65B1EB-E751-5C4F-B4AA-FEDA999714D0}" srcOrd="0" destOrd="0" presId="urn:microsoft.com/office/officeart/2005/8/layout/cycle6"/>
    <dgm:cxn modelId="{B1BAD2B7-5B82-F949-B64E-69CE9F41BC6A}" type="presParOf" srcId="{D07F9906-A9E1-AB40-B84E-A3CD7D048EBD}" destId="{FFA3E57C-3489-E645-84B8-4C468509FCF6}" srcOrd="0" destOrd="0" presId="urn:microsoft.com/office/officeart/2005/8/layout/cycle6"/>
    <dgm:cxn modelId="{C3687CBE-0CB5-DA48-984D-90B2D3BB2AF7}" type="presParOf" srcId="{D07F9906-A9E1-AB40-B84E-A3CD7D048EBD}" destId="{BC0CCAA2-4785-CB4F-A89D-822C260474CF}" srcOrd="1" destOrd="0" presId="urn:microsoft.com/office/officeart/2005/8/layout/cycle6"/>
    <dgm:cxn modelId="{12AFE71E-BDA2-3248-B3EF-9780F4665F65}" type="presParOf" srcId="{D07F9906-A9E1-AB40-B84E-A3CD7D048EBD}" destId="{CBFA01F8-9D3F-434E-95DB-D17A624ECEF0}" srcOrd="2" destOrd="0" presId="urn:microsoft.com/office/officeart/2005/8/layout/cycle6"/>
    <dgm:cxn modelId="{63D187C7-54F1-5142-A8F1-3418BB16E451}" type="presParOf" srcId="{D07F9906-A9E1-AB40-B84E-A3CD7D048EBD}" destId="{7E82AEC3-01D3-DF46-807A-29D074F51591}" srcOrd="3" destOrd="0" presId="urn:microsoft.com/office/officeart/2005/8/layout/cycle6"/>
    <dgm:cxn modelId="{46AA095B-6926-4C4E-93E0-F2B9F02CA5E8}" type="presParOf" srcId="{D07F9906-A9E1-AB40-B84E-A3CD7D048EBD}" destId="{8E1D2192-018A-8145-8815-A081965196C9}" srcOrd="4" destOrd="0" presId="urn:microsoft.com/office/officeart/2005/8/layout/cycle6"/>
    <dgm:cxn modelId="{712FACC0-0EDD-3343-85FF-8851803519D0}" type="presParOf" srcId="{D07F9906-A9E1-AB40-B84E-A3CD7D048EBD}" destId="{2A198437-2031-F444-8025-4E7538C6BC75}" srcOrd="5" destOrd="0" presId="urn:microsoft.com/office/officeart/2005/8/layout/cycle6"/>
    <dgm:cxn modelId="{ECC76D32-C732-6549-9E91-83613C00062B}" type="presParOf" srcId="{D07F9906-A9E1-AB40-B84E-A3CD7D048EBD}" destId="{7193A5D0-38A4-6849-8AF4-85102D34CAEE}" srcOrd="6" destOrd="0" presId="urn:microsoft.com/office/officeart/2005/8/layout/cycle6"/>
    <dgm:cxn modelId="{40DC50D2-E1A0-CC4D-BCFB-AFFAC0C5354C}" type="presParOf" srcId="{D07F9906-A9E1-AB40-B84E-A3CD7D048EBD}" destId="{618F62C1-C9D7-F940-9486-E672196BD9E8}" srcOrd="7" destOrd="0" presId="urn:microsoft.com/office/officeart/2005/8/layout/cycle6"/>
    <dgm:cxn modelId="{B1214F0B-6209-8141-9D80-2B569477367A}" type="presParOf" srcId="{D07F9906-A9E1-AB40-B84E-A3CD7D048EBD}" destId="{51476600-AA89-F341-BBAF-E2E9F08819B8}" srcOrd="8" destOrd="0" presId="urn:microsoft.com/office/officeart/2005/8/layout/cycle6"/>
    <dgm:cxn modelId="{468B6053-40DC-5D46-9A0D-15A893121808}" type="presParOf" srcId="{D07F9906-A9E1-AB40-B84E-A3CD7D048EBD}" destId="{E7DDF5DC-8A21-2D46-A891-915FD0946BF0}" srcOrd="9" destOrd="0" presId="urn:microsoft.com/office/officeart/2005/8/layout/cycle6"/>
    <dgm:cxn modelId="{C1842694-DC2D-A84C-A460-A7CBA886E4E8}" type="presParOf" srcId="{D07F9906-A9E1-AB40-B84E-A3CD7D048EBD}" destId="{0BE62C20-DCC4-0447-8DE4-C8DDF109422B}" srcOrd="10" destOrd="0" presId="urn:microsoft.com/office/officeart/2005/8/layout/cycle6"/>
    <dgm:cxn modelId="{13BA258C-F9DB-D947-9A26-FC840DADC365}" type="presParOf" srcId="{D07F9906-A9E1-AB40-B84E-A3CD7D048EBD}" destId="{747D35E5-A681-434E-9D82-3690FF68BEAC}" srcOrd="11" destOrd="0" presId="urn:microsoft.com/office/officeart/2005/8/layout/cycle6"/>
    <dgm:cxn modelId="{96D8E8DE-79CB-044B-93CC-5696F449391D}" type="presParOf" srcId="{D07F9906-A9E1-AB40-B84E-A3CD7D048EBD}" destId="{1F45708B-ACA4-1446-B767-E373C9CA0E9E}" srcOrd="12" destOrd="0" presId="urn:microsoft.com/office/officeart/2005/8/layout/cycle6"/>
    <dgm:cxn modelId="{7D1D856A-83E0-2E43-911E-2E7E48FA583B}" type="presParOf" srcId="{D07F9906-A9E1-AB40-B84E-A3CD7D048EBD}" destId="{E4F2A1B8-C5E3-844E-BB8A-CEAB322886A3}" srcOrd="13" destOrd="0" presId="urn:microsoft.com/office/officeart/2005/8/layout/cycle6"/>
    <dgm:cxn modelId="{182207C9-AFEC-704B-82A6-4F6C761A2815}" type="presParOf" srcId="{D07F9906-A9E1-AB40-B84E-A3CD7D048EBD}" destId="{FB65B1EB-E751-5C4F-B4AA-FEDA999714D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C37A6-F8C2-3F4E-83F2-E236E429644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35B4E437-C0D0-2A49-88B3-C8A6D3AB6516}">
      <dgm:prSet phldrT="[Text]"/>
      <dgm:spPr/>
      <dgm:t>
        <a:bodyPr/>
        <a:lstStyle/>
        <a:p>
          <a:r>
            <a:rPr lang="en-US" dirty="0"/>
            <a:t>File Early</a:t>
          </a:r>
        </a:p>
      </dgm:t>
    </dgm:pt>
    <dgm:pt modelId="{EE4280C1-3F5A-EF44-92D1-33948D718FDE}" type="parTrans" cxnId="{1FC0BB8F-3AA3-E84D-BD57-30BBE1750F12}">
      <dgm:prSet/>
      <dgm:spPr/>
      <dgm:t>
        <a:bodyPr/>
        <a:lstStyle/>
        <a:p>
          <a:endParaRPr lang="en-US"/>
        </a:p>
      </dgm:t>
    </dgm:pt>
    <dgm:pt modelId="{D5D1298D-E582-C646-8D47-B3DFDF89B814}" type="sibTrans" cxnId="{1FC0BB8F-3AA3-E84D-BD57-30BBE1750F12}">
      <dgm:prSet/>
      <dgm:spPr/>
      <dgm:t>
        <a:bodyPr/>
        <a:lstStyle/>
        <a:p>
          <a:endParaRPr lang="en-US"/>
        </a:p>
      </dgm:t>
    </dgm:pt>
    <dgm:pt modelId="{0689BDA1-3EB9-6544-ABB1-75F67265C518}">
      <dgm:prSet phldrT="[Text]" custT="1"/>
      <dgm:spPr/>
      <dgm:t>
        <a:bodyPr/>
        <a:lstStyle/>
        <a:p>
          <a:r>
            <a:rPr lang="en-US" sz="2400" dirty="0"/>
            <a:t>$ runs out</a:t>
          </a:r>
        </a:p>
      </dgm:t>
    </dgm:pt>
    <dgm:pt modelId="{FA8BD2F1-9201-5A45-88F5-592A55913A7F}" type="parTrans" cxnId="{D87A5A0C-886E-7449-83DD-68D4F77D9D06}">
      <dgm:prSet/>
      <dgm:spPr/>
      <dgm:t>
        <a:bodyPr/>
        <a:lstStyle/>
        <a:p>
          <a:endParaRPr lang="en-US"/>
        </a:p>
      </dgm:t>
    </dgm:pt>
    <dgm:pt modelId="{B1028952-A5AF-3941-836D-E6995B51C775}" type="sibTrans" cxnId="{D87A5A0C-886E-7449-83DD-68D4F77D9D06}">
      <dgm:prSet/>
      <dgm:spPr/>
      <dgm:t>
        <a:bodyPr/>
        <a:lstStyle/>
        <a:p>
          <a:endParaRPr lang="en-US"/>
        </a:p>
      </dgm:t>
    </dgm:pt>
    <dgm:pt modelId="{C4E5F6B8-8B02-A94C-8C16-389F44F05103}">
      <dgm:prSet phldrT="[Text]"/>
      <dgm:spPr/>
      <dgm:t>
        <a:bodyPr/>
        <a:lstStyle/>
        <a:p>
          <a:r>
            <a:rPr lang="en-US" dirty="0"/>
            <a:t>Pay Attention to Deadlines</a:t>
          </a:r>
        </a:p>
      </dgm:t>
    </dgm:pt>
    <dgm:pt modelId="{BB7B50B8-B036-A84F-B5FD-E52377EC6DF2}" type="parTrans" cxnId="{D03CA23D-3626-1C4F-ACAF-0ED8E305DF2F}">
      <dgm:prSet/>
      <dgm:spPr/>
      <dgm:t>
        <a:bodyPr/>
        <a:lstStyle/>
        <a:p>
          <a:endParaRPr lang="en-US"/>
        </a:p>
      </dgm:t>
    </dgm:pt>
    <dgm:pt modelId="{0E6BE2A1-4ECC-1C4E-8A7D-E54FFB655CD0}" type="sibTrans" cxnId="{D03CA23D-3626-1C4F-ACAF-0ED8E305DF2F}">
      <dgm:prSet/>
      <dgm:spPr/>
      <dgm:t>
        <a:bodyPr/>
        <a:lstStyle/>
        <a:p>
          <a:endParaRPr lang="en-US"/>
        </a:p>
      </dgm:t>
    </dgm:pt>
    <dgm:pt modelId="{C45156D9-DF19-FC41-83EC-59253729706B}">
      <dgm:prSet phldrT="[Text]"/>
      <dgm:spPr/>
      <dgm:t>
        <a:bodyPr/>
        <a:lstStyle/>
        <a:p>
          <a:r>
            <a:rPr lang="en-US" dirty="0"/>
            <a:t>Federal</a:t>
          </a:r>
        </a:p>
      </dgm:t>
    </dgm:pt>
    <dgm:pt modelId="{059F6620-7791-AD4A-8036-B1526054ED1A}" type="parTrans" cxnId="{433BF126-B411-F740-886E-F69255A6E4AE}">
      <dgm:prSet/>
      <dgm:spPr/>
      <dgm:t>
        <a:bodyPr/>
        <a:lstStyle/>
        <a:p>
          <a:endParaRPr lang="en-US"/>
        </a:p>
      </dgm:t>
    </dgm:pt>
    <dgm:pt modelId="{5ABD3ED7-C89E-4947-86E7-8B5C54A2D974}" type="sibTrans" cxnId="{433BF126-B411-F740-886E-F69255A6E4AE}">
      <dgm:prSet/>
      <dgm:spPr/>
      <dgm:t>
        <a:bodyPr/>
        <a:lstStyle/>
        <a:p>
          <a:endParaRPr lang="en-US"/>
        </a:p>
      </dgm:t>
    </dgm:pt>
    <dgm:pt modelId="{7AA1B12C-0701-4F47-9A63-088C267A1567}">
      <dgm:prSet phldrT="[Text]"/>
      <dgm:spPr/>
      <dgm:t>
        <a:bodyPr/>
        <a:lstStyle/>
        <a:p>
          <a:r>
            <a:rPr lang="en-US" dirty="0"/>
            <a:t>State</a:t>
          </a:r>
        </a:p>
      </dgm:t>
    </dgm:pt>
    <dgm:pt modelId="{E5524ACC-6B03-414A-A872-FB25A33A6338}" type="parTrans" cxnId="{59288A50-743B-9342-A442-73EEC2719617}">
      <dgm:prSet/>
      <dgm:spPr/>
      <dgm:t>
        <a:bodyPr/>
        <a:lstStyle/>
        <a:p>
          <a:endParaRPr lang="en-US"/>
        </a:p>
      </dgm:t>
    </dgm:pt>
    <dgm:pt modelId="{6ED946DF-5226-3148-966D-D959B1832B52}" type="sibTrans" cxnId="{59288A50-743B-9342-A442-73EEC2719617}">
      <dgm:prSet/>
      <dgm:spPr/>
      <dgm:t>
        <a:bodyPr/>
        <a:lstStyle/>
        <a:p>
          <a:endParaRPr lang="en-US"/>
        </a:p>
      </dgm:t>
    </dgm:pt>
    <dgm:pt modelId="{20AABEEA-3227-A641-B55B-674653F6FA94}">
      <dgm:prSet phldrT="[Text]"/>
      <dgm:spPr/>
      <dgm:t>
        <a:bodyPr/>
        <a:lstStyle/>
        <a:p>
          <a:r>
            <a:rPr lang="en-US" dirty="0"/>
            <a:t>Missing Info</a:t>
          </a:r>
        </a:p>
      </dgm:t>
    </dgm:pt>
    <dgm:pt modelId="{CBE60AB9-3507-EB40-95F3-7282969638FC}" type="parTrans" cxnId="{57EAEB82-B3F0-5F4F-B578-D9B4CCE69E89}">
      <dgm:prSet/>
      <dgm:spPr/>
      <dgm:t>
        <a:bodyPr/>
        <a:lstStyle/>
        <a:p>
          <a:endParaRPr lang="en-US"/>
        </a:p>
      </dgm:t>
    </dgm:pt>
    <dgm:pt modelId="{16A5B018-3888-1A42-BBDE-F05CF118BCC7}" type="sibTrans" cxnId="{57EAEB82-B3F0-5F4F-B578-D9B4CCE69E89}">
      <dgm:prSet/>
      <dgm:spPr/>
      <dgm:t>
        <a:bodyPr/>
        <a:lstStyle/>
        <a:p>
          <a:endParaRPr lang="en-US"/>
        </a:p>
      </dgm:t>
    </dgm:pt>
    <dgm:pt modelId="{F42645E8-6F33-1849-8A69-9535591344E3}">
      <dgm:prSet phldrT="[Text]"/>
      <dgm:spPr/>
      <dgm:t>
        <a:bodyPr/>
        <a:lstStyle/>
        <a:p>
          <a:r>
            <a:rPr lang="en-US" dirty="0"/>
            <a:t>Incomplete</a:t>
          </a:r>
        </a:p>
      </dgm:t>
    </dgm:pt>
    <dgm:pt modelId="{386BC841-E3CF-E24B-8142-FA968DEADBD1}" type="parTrans" cxnId="{5697A725-3DAE-5346-8945-E450E9BEF654}">
      <dgm:prSet/>
      <dgm:spPr/>
      <dgm:t>
        <a:bodyPr/>
        <a:lstStyle/>
        <a:p>
          <a:endParaRPr lang="en-US"/>
        </a:p>
      </dgm:t>
    </dgm:pt>
    <dgm:pt modelId="{0F31B500-1E80-ED42-952D-8F20B5420617}" type="sibTrans" cxnId="{5697A725-3DAE-5346-8945-E450E9BEF654}">
      <dgm:prSet/>
      <dgm:spPr/>
      <dgm:t>
        <a:bodyPr/>
        <a:lstStyle/>
        <a:p>
          <a:endParaRPr lang="en-US"/>
        </a:p>
      </dgm:t>
    </dgm:pt>
    <dgm:pt modelId="{B47A968E-3909-F942-BF05-0005C8E75343}">
      <dgm:prSet phldrT="[Text]"/>
      <dgm:spPr/>
      <dgm:t>
        <a:bodyPr/>
        <a:lstStyle/>
        <a:p>
          <a:r>
            <a:rPr lang="en-US" dirty="0"/>
            <a:t>Not signing</a:t>
          </a:r>
        </a:p>
      </dgm:t>
    </dgm:pt>
    <dgm:pt modelId="{3A0667A4-14D2-B64A-8491-6ACF2A9EBC25}" type="parTrans" cxnId="{AB35DD70-CF8B-DC4D-8849-B21CCB897D63}">
      <dgm:prSet/>
      <dgm:spPr/>
      <dgm:t>
        <a:bodyPr/>
        <a:lstStyle/>
        <a:p>
          <a:endParaRPr lang="en-US"/>
        </a:p>
      </dgm:t>
    </dgm:pt>
    <dgm:pt modelId="{5CEDA94A-4D4D-0E4C-B4C7-BFD4347944E3}" type="sibTrans" cxnId="{AB35DD70-CF8B-DC4D-8849-B21CCB897D63}">
      <dgm:prSet/>
      <dgm:spPr/>
      <dgm:t>
        <a:bodyPr/>
        <a:lstStyle/>
        <a:p>
          <a:endParaRPr lang="en-US"/>
        </a:p>
      </dgm:t>
    </dgm:pt>
    <dgm:pt modelId="{52199557-3F5C-5D47-9C75-CA26FBCADED6}">
      <dgm:prSet phldrT="[Text]"/>
      <dgm:spPr/>
      <dgm:t>
        <a:bodyPr/>
        <a:lstStyle/>
        <a:p>
          <a:r>
            <a:rPr lang="en-US" dirty="0"/>
            <a:t>Institution</a:t>
          </a:r>
        </a:p>
      </dgm:t>
    </dgm:pt>
    <dgm:pt modelId="{9CF510BF-6498-6543-9F48-99E0ACCB805A}" type="parTrans" cxnId="{C3DBBB2C-EED1-6F45-99E5-B8D3FBFA5928}">
      <dgm:prSet/>
      <dgm:spPr/>
      <dgm:t>
        <a:bodyPr/>
        <a:lstStyle/>
        <a:p>
          <a:endParaRPr lang="en-US"/>
        </a:p>
      </dgm:t>
    </dgm:pt>
    <dgm:pt modelId="{125AE2DE-03F8-704E-9E74-AF6507BCEB88}" type="sibTrans" cxnId="{C3DBBB2C-EED1-6F45-99E5-B8D3FBFA5928}">
      <dgm:prSet/>
      <dgm:spPr/>
      <dgm:t>
        <a:bodyPr/>
        <a:lstStyle/>
        <a:p>
          <a:endParaRPr lang="en-US"/>
        </a:p>
      </dgm:t>
    </dgm:pt>
    <dgm:pt modelId="{5A043E67-004A-3C4D-B92D-06199D1B5CB2}" type="pres">
      <dgm:prSet presAssocID="{A2AC37A6-F8C2-3F4E-83F2-E236E4296444}" presName="Name0" presStyleCnt="0">
        <dgm:presLayoutVars>
          <dgm:dir/>
          <dgm:animLvl val="lvl"/>
          <dgm:resizeHandles val="exact"/>
        </dgm:presLayoutVars>
      </dgm:prSet>
      <dgm:spPr/>
    </dgm:pt>
    <dgm:pt modelId="{3A3A4271-C21F-E644-8AFD-56E75D276BF5}" type="pres">
      <dgm:prSet presAssocID="{35B4E437-C0D0-2A49-88B3-C8A6D3AB6516}" presName="composite" presStyleCnt="0"/>
      <dgm:spPr/>
    </dgm:pt>
    <dgm:pt modelId="{15D0F2C2-B8C7-474A-9756-4F76552672B7}" type="pres">
      <dgm:prSet presAssocID="{35B4E437-C0D0-2A49-88B3-C8A6D3AB6516}" presName="parTx" presStyleLbl="alignNode1" presStyleIdx="0" presStyleCnt="3">
        <dgm:presLayoutVars>
          <dgm:chMax val="0"/>
          <dgm:chPref val="0"/>
          <dgm:bulletEnabled val="1"/>
        </dgm:presLayoutVars>
      </dgm:prSet>
      <dgm:spPr/>
    </dgm:pt>
    <dgm:pt modelId="{74F32686-5A8B-3D4E-8CA8-580C9D51554D}" type="pres">
      <dgm:prSet presAssocID="{35B4E437-C0D0-2A49-88B3-C8A6D3AB6516}" presName="desTx" presStyleLbl="alignAccFollowNode1" presStyleIdx="0" presStyleCnt="3" custLinFactNeighborX="-123" custLinFactNeighborY="1144">
        <dgm:presLayoutVars>
          <dgm:bulletEnabled val="1"/>
        </dgm:presLayoutVars>
      </dgm:prSet>
      <dgm:spPr/>
    </dgm:pt>
    <dgm:pt modelId="{F4C90A28-6D0A-8648-A5C9-459F161F4258}" type="pres">
      <dgm:prSet presAssocID="{D5D1298D-E582-C646-8D47-B3DFDF89B814}" presName="space" presStyleCnt="0"/>
      <dgm:spPr/>
    </dgm:pt>
    <dgm:pt modelId="{667812AC-88EB-0A47-BCA0-AE99627A8AE7}" type="pres">
      <dgm:prSet presAssocID="{C4E5F6B8-8B02-A94C-8C16-389F44F05103}" presName="composite" presStyleCnt="0"/>
      <dgm:spPr/>
    </dgm:pt>
    <dgm:pt modelId="{B260E79F-1242-B544-8DD7-3197598F98A7}" type="pres">
      <dgm:prSet presAssocID="{C4E5F6B8-8B02-A94C-8C16-389F44F05103}" presName="parTx" presStyleLbl="alignNode1" presStyleIdx="1" presStyleCnt="3">
        <dgm:presLayoutVars>
          <dgm:chMax val="0"/>
          <dgm:chPref val="0"/>
          <dgm:bulletEnabled val="1"/>
        </dgm:presLayoutVars>
      </dgm:prSet>
      <dgm:spPr/>
    </dgm:pt>
    <dgm:pt modelId="{365F9930-99AD-274C-B4EA-117644B86CF1}" type="pres">
      <dgm:prSet presAssocID="{C4E5F6B8-8B02-A94C-8C16-389F44F05103}" presName="desTx" presStyleLbl="alignAccFollowNode1" presStyleIdx="1" presStyleCnt="3">
        <dgm:presLayoutVars>
          <dgm:bulletEnabled val="1"/>
        </dgm:presLayoutVars>
      </dgm:prSet>
      <dgm:spPr/>
    </dgm:pt>
    <dgm:pt modelId="{B01079D9-C29C-9F43-9CDE-9CF0FC281B3D}" type="pres">
      <dgm:prSet presAssocID="{0E6BE2A1-4ECC-1C4E-8A7D-E54FFB655CD0}" presName="space" presStyleCnt="0"/>
      <dgm:spPr/>
    </dgm:pt>
    <dgm:pt modelId="{9DAF6EED-AC5A-9A4B-8196-CAF3E34AD710}" type="pres">
      <dgm:prSet presAssocID="{20AABEEA-3227-A641-B55B-674653F6FA94}" presName="composite" presStyleCnt="0"/>
      <dgm:spPr/>
    </dgm:pt>
    <dgm:pt modelId="{2329D8B4-537A-764E-9899-588DF8F2B38B}" type="pres">
      <dgm:prSet presAssocID="{20AABEEA-3227-A641-B55B-674653F6FA94}" presName="parTx" presStyleLbl="alignNode1" presStyleIdx="2" presStyleCnt="3">
        <dgm:presLayoutVars>
          <dgm:chMax val="0"/>
          <dgm:chPref val="0"/>
          <dgm:bulletEnabled val="1"/>
        </dgm:presLayoutVars>
      </dgm:prSet>
      <dgm:spPr/>
    </dgm:pt>
    <dgm:pt modelId="{0A1D7CC9-C3D4-DF45-903E-D73FB68CF5CD}" type="pres">
      <dgm:prSet presAssocID="{20AABEEA-3227-A641-B55B-674653F6FA94}" presName="desTx" presStyleLbl="alignAccFollowNode1" presStyleIdx="2" presStyleCnt="3">
        <dgm:presLayoutVars>
          <dgm:bulletEnabled val="1"/>
        </dgm:presLayoutVars>
      </dgm:prSet>
      <dgm:spPr/>
    </dgm:pt>
  </dgm:ptLst>
  <dgm:cxnLst>
    <dgm:cxn modelId="{BF107C06-BB5C-8D48-AE9D-680C8A9EA0D0}" type="presOf" srcId="{20AABEEA-3227-A641-B55B-674653F6FA94}" destId="{2329D8B4-537A-764E-9899-588DF8F2B38B}" srcOrd="0" destOrd="0" presId="urn:microsoft.com/office/officeart/2005/8/layout/hList1"/>
    <dgm:cxn modelId="{D87A5A0C-886E-7449-83DD-68D4F77D9D06}" srcId="{35B4E437-C0D0-2A49-88B3-C8A6D3AB6516}" destId="{0689BDA1-3EB9-6544-ABB1-75F67265C518}" srcOrd="0" destOrd="0" parTransId="{FA8BD2F1-9201-5A45-88F5-592A55913A7F}" sibTransId="{B1028952-A5AF-3941-836D-E6995B51C775}"/>
    <dgm:cxn modelId="{A2B7DF1E-56BB-7D40-B452-003FFDD737DB}" type="presOf" srcId="{0689BDA1-3EB9-6544-ABB1-75F67265C518}" destId="{74F32686-5A8B-3D4E-8CA8-580C9D51554D}" srcOrd="0" destOrd="0" presId="urn:microsoft.com/office/officeart/2005/8/layout/hList1"/>
    <dgm:cxn modelId="{5697A725-3DAE-5346-8945-E450E9BEF654}" srcId="{20AABEEA-3227-A641-B55B-674653F6FA94}" destId="{F42645E8-6F33-1849-8A69-9535591344E3}" srcOrd="0" destOrd="0" parTransId="{386BC841-E3CF-E24B-8142-FA968DEADBD1}" sibTransId="{0F31B500-1E80-ED42-952D-8F20B5420617}"/>
    <dgm:cxn modelId="{433BF126-B411-F740-886E-F69255A6E4AE}" srcId="{C4E5F6B8-8B02-A94C-8C16-389F44F05103}" destId="{C45156D9-DF19-FC41-83EC-59253729706B}" srcOrd="0" destOrd="0" parTransId="{059F6620-7791-AD4A-8036-B1526054ED1A}" sibTransId="{5ABD3ED7-C89E-4947-86E7-8B5C54A2D974}"/>
    <dgm:cxn modelId="{C3DBBB2C-EED1-6F45-99E5-B8D3FBFA5928}" srcId="{C4E5F6B8-8B02-A94C-8C16-389F44F05103}" destId="{52199557-3F5C-5D47-9C75-CA26FBCADED6}" srcOrd="2" destOrd="0" parTransId="{9CF510BF-6498-6543-9F48-99E0ACCB805A}" sibTransId="{125AE2DE-03F8-704E-9E74-AF6507BCEB88}"/>
    <dgm:cxn modelId="{D03CA23D-3626-1C4F-ACAF-0ED8E305DF2F}" srcId="{A2AC37A6-F8C2-3F4E-83F2-E236E4296444}" destId="{C4E5F6B8-8B02-A94C-8C16-389F44F05103}" srcOrd="1" destOrd="0" parTransId="{BB7B50B8-B036-A84F-B5FD-E52377EC6DF2}" sibTransId="{0E6BE2A1-4ECC-1C4E-8A7D-E54FFB655CD0}"/>
    <dgm:cxn modelId="{59288A50-743B-9342-A442-73EEC2719617}" srcId="{C4E5F6B8-8B02-A94C-8C16-389F44F05103}" destId="{7AA1B12C-0701-4F47-9A63-088C267A1567}" srcOrd="1" destOrd="0" parTransId="{E5524ACC-6B03-414A-A872-FB25A33A6338}" sibTransId="{6ED946DF-5226-3148-966D-D959B1832B52}"/>
    <dgm:cxn modelId="{B784EA51-FA6F-544F-8405-CFB954216682}" type="presOf" srcId="{7AA1B12C-0701-4F47-9A63-088C267A1567}" destId="{365F9930-99AD-274C-B4EA-117644B86CF1}" srcOrd="0" destOrd="1" presId="urn:microsoft.com/office/officeart/2005/8/layout/hList1"/>
    <dgm:cxn modelId="{33657C6C-7B28-764D-8CC2-1A238A29AC63}" type="presOf" srcId="{B47A968E-3909-F942-BF05-0005C8E75343}" destId="{0A1D7CC9-C3D4-DF45-903E-D73FB68CF5CD}" srcOrd="0" destOrd="1" presId="urn:microsoft.com/office/officeart/2005/8/layout/hList1"/>
    <dgm:cxn modelId="{AB35DD70-CF8B-DC4D-8849-B21CCB897D63}" srcId="{20AABEEA-3227-A641-B55B-674653F6FA94}" destId="{B47A968E-3909-F942-BF05-0005C8E75343}" srcOrd="1" destOrd="0" parTransId="{3A0667A4-14D2-B64A-8491-6ACF2A9EBC25}" sibTransId="{5CEDA94A-4D4D-0E4C-B4C7-BFD4347944E3}"/>
    <dgm:cxn modelId="{57EAEB82-B3F0-5F4F-B578-D9B4CCE69E89}" srcId="{A2AC37A6-F8C2-3F4E-83F2-E236E4296444}" destId="{20AABEEA-3227-A641-B55B-674653F6FA94}" srcOrd="2" destOrd="0" parTransId="{CBE60AB9-3507-EB40-95F3-7282969638FC}" sibTransId="{16A5B018-3888-1A42-BBDE-F05CF118BCC7}"/>
    <dgm:cxn modelId="{80C39685-4E09-7F46-AB9E-499737A2B13F}" type="presOf" srcId="{F42645E8-6F33-1849-8A69-9535591344E3}" destId="{0A1D7CC9-C3D4-DF45-903E-D73FB68CF5CD}" srcOrd="0" destOrd="0" presId="urn:microsoft.com/office/officeart/2005/8/layout/hList1"/>
    <dgm:cxn modelId="{501D1188-E80A-4341-A277-1FF4573F70CE}" type="presOf" srcId="{A2AC37A6-F8C2-3F4E-83F2-E236E4296444}" destId="{5A043E67-004A-3C4D-B92D-06199D1B5CB2}" srcOrd="0" destOrd="0" presId="urn:microsoft.com/office/officeart/2005/8/layout/hList1"/>
    <dgm:cxn modelId="{1FC0BB8F-3AA3-E84D-BD57-30BBE1750F12}" srcId="{A2AC37A6-F8C2-3F4E-83F2-E236E4296444}" destId="{35B4E437-C0D0-2A49-88B3-C8A6D3AB6516}" srcOrd="0" destOrd="0" parTransId="{EE4280C1-3F5A-EF44-92D1-33948D718FDE}" sibTransId="{D5D1298D-E582-C646-8D47-B3DFDF89B814}"/>
    <dgm:cxn modelId="{1536D290-C3B2-7C4A-9166-F62BC9545A84}" type="presOf" srcId="{C4E5F6B8-8B02-A94C-8C16-389F44F05103}" destId="{B260E79F-1242-B544-8DD7-3197598F98A7}" srcOrd="0" destOrd="0" presId="urn:microsoft.com/office/officeart/2005/8/layout/hList1"/>
    <dgm:cxn modelId="{4D38E7AD-DE42-1F4C-B51E-C61EB99324AF}" type="presOf" srcId="{C45156D9-DF19-FC41-83EC-59253729706B}" destId="{365F9930-99AD-274C-B4EA-117644B86CF1}" srcOrd="0" destOrd="0" presId="urn:microsoft.com/office/officeart/2005/8/layout/hList1"/>
    <dgm:cxn modelId="{2995BAD5-DC22-DF43-B675-112BCB0F9F7D}" type="presOf" srcId="{52199557-3F5C-5D47-9C75-CA26FBCADED6}" destId="{365F9930-99AD-274C-B4EA-117644B86CF1}" srcOrd="0" destOrd="2" presId="urn:microsoft.com/office/officeart/2005/8/layout/hList1"/>
    <dgm:cxn modelId="{2C190EE0-7174-5B48-BDB8-5770EAA59F4A}" type="presOf" srcId="{35B4E437-C0D0-2A49-88B3-C8A6D3AB6516}" destId="{15D0F2C2-B8C7-474A-9756-4F76552672B7}" srcOrd="0" destOrd="0" presId="urn:microsoft.com/office/officeart/2005/8/layout/hList1"/>
    <dgm:cxn modelId="{775BCF5A-DC4D-1B4B-84C4-F811C0DA0015}" type="presParOf" srcId="{5A043E67-004A-3C4D-B92D-06199D1B5CB2}" destId="{3A3A4271-C21F-E644-8AFD-56E75D276BF5}" srcOrd="0" destOrd="0" presId="urn:microsoft.com/office/officeart/2005/8/layout/hList1"/>
    <dgm:cxn modelId="{9016457A-0736-BC40-9FF8-A6BCC81FAEA9}" type="presParOf" srcId="{3A3A4271-C21F-E644-8AFD-56E75D276BF5}" destId="{15D0F2C2-B8C7-474A-9756-4F76552672B7}" srcOrd="0" destOrd="0" presId="urn:microsoft.com/office/officeart/2005/8/layout/hList1"/>
    <dgm:cxn modelId="{9D569E4E-206F-0A46-B4CE-E661342705A8}" type="presParOf" srcId="{3A3A4271-C21F-E644-8AFD-56E75D276BF5}" destId="{74F32686-5A8B-3D4E-8CA8-580C9D51554D}" srcOrd="1" destOrd="0" presId="urn:microsoft.com/office/officeart/2005/8/layout/hList1"/>
    <dgm:cxn modelId="{61EA8972-FF04-9C4B-ADC4-BCAE61F47DD4}" type="presParOf" srcId="{5A043E67-004A-3C4D-B92D-06199D1B5CB2}" destId="{F4C90A28-6D0A-8648-A5C9-459F161F4258}" srcOrd="1" destOrd="0" presId="urn:microsoft.com/office/officeart/2005/8/layout/hList1"/>
    <dgm:cxn modelId="{BAC4B281-3ADE-7E4D-8917-E001309AA476}" type="presParOf" srcId="{5A043E67-004A-3C4D-B92D-06199D1B5CB2}" destId="{667812AC-88EB-0A47-BCA0-AE99627A8AE7}" srcOrd="2" destOrd="0" presId="urn:microsoft.com/office/officeart/2005/8/layout/hList1"/>
    <dgm:cxn modelId="{3E25A9CD-7432-6B49-AEE0-39B64E71BD37}" type="presParOf" srcId="{667812AC-88EB-0A47-BCA0-AE99627A8AE7}" destId="{B260E79F-1242-B544-8DD7-3197598F98A7}" srcOrd="0" destOrd="0" presId="urn:microsoft.com/office/officeart/2005/8/layout/hList1"/>
    <dgm:cxn modelId="{5DEF5B53-9C25-2443-969B-57CE3B0D6D58}" type="presParOf" srcId="{667812AC-88EB-0A47-BCA0-AE99627A8AE7}" destId="{365F9930-99AD-274C-B4EA-117644B86CF1}" srcOrd="1" destOrd="0" presId="urn:microsoft.com/office/officeart/2005/8/layout/hList1"/>
    <dgm:cxn modelId="{AB75DDF0-9919-914C-BDF7-5CE5452D60A8}" type="presParOf" srcId="{5A043E67-004A-3C4D-B92D-06199D1B5CB2}" destId="{B01079D9-C29C-9F43-9CDE-9CF0FC281B3D}" srcOrd="3" destOrd="0" presId="urn:microsoft.com/office/officeart/2005/8/layout/hList1"/>
    <dgm:cxn modelId="{A584352E-E59F-2E4A-AF22-986ED2AEDEE6}" type="presParOf" srcId="{5A043E67-004A-3C4D-B92D-06199D1B5CB2}" destId="{9DAF6EED-AC5A-9A4B-8196-CAF3E34AD710}" srcOrd="4" destOrd="0" presId="urn:microsoft.com/office/officeart/2005/8/layout/hList1"/>
    <dgm:cxn modelId="{B100C193-E0FE-154D-9BE6-CCE3C4D6761C}" type="presParOf" srcId="{9DAF6EED-AC5A-9A4B-8196-CAF3E34AD710}" destId="{2329D8B4-537A-764E-9899-588DF8F2B38B}" srcOrd="0" destOrd="0" presId="urn:microsoft.com/office/officeart/2005/8/layout/hList1"/>
    <dgm:cxn modelId="{213397F4-C505-1248-AE36-943D2E61BC68}" type="presParOf" srcId="{9DAF6EED-AC5A-9A4B-8196-CAF3E34AD710}" destId="{0A1D7CC9-C3D4-DF45-903E-D73FB68CF5C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6EC4FE-4020-5445-A3E9-173F549E1CCF}"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en-US"/>
        </a:p>
      </dgm:t>
    </dgm:pt>
    <dgm:pt modelId="{338BC4DA-8229-1C41-B57C-4A568C7F7ABB}">
      <dgm:prSet phldrT="[Text]"/>
      <dgm:spPr/>
      <dgm:t>
        <a:bodyPr/>
        <a:lstStyle/>
        <a:p>
          <a:r>
            <a:rPr lang="en-US" sz="3500" dirty="0"/>
            <a:t>    PUBLIC</a:t>
          </a:r>
        </a:p>
      </dgm:t>
    </dgm:pt>
    <dgm:pt modelId="{CD0FB3D1-724F-EC43-BA0E-57E933877CAC}" type="parTrans" cxnId="{A18FFDB0-8962-AF40-897B-3FD786BE6310}">
      <dgm:prSet/>
      <dgm:spPr/>
      <dgm:t>
        <a:bodyPr/>
        <a:lstStyle/>
        <a:p>
          <a:endParaRPr lang="en-US"/>
        </a:p>
      </dgm:t>
    </dgm:pt>
    <dgm:pt modelId="{8A48B8ED-2487-3F41-BA64-C1CDE73E5C29}" type="sibTrans" cxnId="{A18FFDB0-8962-AF40-897B-3FD786BE6310}">
      <dgm:prSet/>
      <dgm:spPr/>
      <dgm:t>
        <a:bodyPr/>
        <a:lstStyle/>
        <a:p>
          <a:endParaRPr lang="en-US"/>
        </a:p>
      </dgm:t>
    </dgm:pt>
    <dgm:pt modelId="{C6F81117-DB71-1A4F-A221-7997DEADDC24}">
      <dgm:prSet phldrT="[Text]" custT="1"/>
      <dgm:spPr/>
      <dgm:t>
        <a:bodyPr/>
        <a:lstStyle/>
        <a:p>
          <a:r>
            <a:rPr lang="en-US" sz="1600" dirty="0"/>
            <a:t>Funded by the state &amp; tuition</a:t>
          </a:r>
        </a:p>
      </dgm:t>
    </dgm:pt>
    <dgm:pt modelId="{A37CE298-D385-F643-8351-168EDB40AFB9}" type="parTrans" cxnId="{356A56AD-8721-0142-A0F7-946B2336ABBC}">
      <dgm:prSet/>
      <dgm:spPr/>
      <dgm:t>
        <a:bodyPr/>
        <a:lstStyle/>
        <a:p>
          <a:endParaRPr lang="en-US"/>
        </a:p>
      </dgm:t>
    </dgm:pt>
    <dgm:pt modelId="{84D8F875-CDF4-2D49-A361-82E2330E7DCA}" type="sibTrans" cxnId="{356A56AD-8721-0142-A0F7-946B2336ABBC}">
      <dgm:prSet/>
      <dgm:spPr/>
      <dgm:t>
        <a:bodyPr/>
        <a:lstStyle/>
        <a:p>
          <a:endParaRPr lang="en-US"/>
        </a:p>
      </dgm:t>
    </dgm:pt>
    <dgm:pt modelId="{977CC963-4FEA-D94D-84BE-A2B39F0CA08B}">
      <dgm:prSet phldrT="[Text]" custT="1"/>
      <dgm:spPr/>
      <dgm:t>
        <a:bodyPr/>
        <a:lstStyle/>
        <a:p>
          <a:r>
            <a:rPr lang="en-US" sz="1600" dirty="0"/>
            <a:t>Cost of attending $$</a:t>
          </a:r>
        </a:p>
      </dgm:t>
    </dgm:pt>
    <dgm:pt modelId="{BF64D7C0-E734-3C4D-9676-D3BA21A87CFF}" type="parTrans" cxnId="{17AE6C35-37C9-3048-9EB2-79AE142F8862}">
      <dgm:prSet/>
      <dgm:spPr/>
      <dgm:t>
        <a:bodyPr/>
        <a:lstStyle/>
        <a:p>
          <a:endParaRPr lang="en-US"/>
        </a:p>
      </dgm:t>
    </dgm:pt>
    <dgm:pt modelId="{67AEE7E3-28BC-8348-A63A-7EF1C371B36E}" type="sibTrans" cxnId="{17AE6C35-37C9-3048-9EB2-79AE142F8862}">
      <dgm:prSet/>
      <dgm:spPr/>
      <dgm:t>
        <a:bodyPr/>
        <a:lstStyle/>
        <a:p>
          <a:endParaRPr lang="en-US"/>
        </a:p>
      </dgm:t>
    </dgm:pt>
    <dgm:pt modelId="{2EB4949E-5B6D-1242-9B71-E31539FC6110}">
      <dgm:prSet phldrT="[Text]" custT="1"/>
      <dgm:spPr/>
      <dgm:t>
        <a:bodyPr/>
        <a:lstStyle/>
        <a:p>
          <a:r>
            <a:rPr lang="en-US" sz="3600" dirty="0"/>
            <a:t>PRIVATE</a:t>
          </a:r>
        </a:p>
      </dgm:t>
    </dgm:pt>
    <dgm:pt modelId="{E48B4727-9316-3E4E-97E9-7D9FBFA8090A}" type="parTrans" cxnId="{1250FB85-424D-8B41-A555-4E1411786E71}">
      <dgm:prSet/>
      <dgm:spPr/>
      <dgm:t>
        <a:bodyPr/>
        <a:lstStyle/>
        <a:p>
          <a:endParaRPr lang="en-US"/>
        </a:p>
      </dgm:t>
    </dgm:pt>
    <dgm:pt modelId="{B77273D3-8547-9B43-956B-4D059D40DD69}" type="sibTrans" cxnId="{1250FB85-424D-8B41-A555-4E1411786E71}">
      <dgm:prSet/>
      <dgm:spPr/>
      <dgm:t>
        <a:bodyPr/>
        <a:lstStyle/>
        <a:p>
          <a:endParaRPr lang="en-US"/>
        </a:p>
      </dgm:t>
    </dgm:pt>
    <dgm:pt modelId="{6930369C-DABD-CD4E-A697-10F16A32DC1C}">
      <dgm:prSet phldrT="[Text]" custT="1"/>
      <dgm:spPr/>
      <dgm:t>
        <a:bodyPr/>
        <a:lstStyle/>
        <a:p>
          <a:r>
            <a:rPr lang="en-US" sz="1600" dirty="0"/>
            <a:t>Funded by donors, endowments, and tuition </a:t>
          </a:r>
        </a:p>
      </dgm:t>
    </dgm:pt>
    <dgm:pt modelId="{B9C2A6C1-04EF-3A41-B915-E8AB8C9C0E67}" type="parTrans" cxnId="{16688CA2-DBA1-0940-80B2-CA97A9C2E4A7}">
      <dgm:prSet/>
      <dgm:spPr/>
      <dgm:t>
        <a:bodyPr/>
        <a:lstStyle/>
        <a:p>
          <a:endParaRPr lang="en-US"/>
        </a:p>
      </dgm:t>
    </dgm:pt>
    <dgm:pt modelId="{4743D591-B4FA-704F-AE80-8B9CEC186218}" type="sibTrans" cxnId="{16688CA2-DBA1-0940-80B2-CA97A9C2E4A7}">
      <dgm:prSet/>
      <dgm:spPr/>
      <dgm:t>
        <a:bodyPr/>
        <a:lstStyle/>
        <a:p>
          <a:endParaRPr lang="en-US"/>
        </a:p>
      </dgm:t>
    </dgm:pt>
    <dgm:pt modelId="{56558F12-D1F9-3542-A70A-BD80E29585E7}">
      <dgm:prSet phldrT="[Text]" custT="1"/>
      <dgm:spPr/>
      <dgm:t>
        <a:bodyPr/>
        <a:lstStyle/>
        <a:p>
          <a:r>
            <a:rPr lang="en-US" sz="1600" dirty="0"/>
            <a:t>Cost of attending $$$</a:t>
          </a:r>
        </a:p>
      </dgm:t>
    </dgm:pt>
    <dgm:pt modelId="{8E7C68AD-8D12-1F4A-B5E3-15A3C88BFC9C}" type="parTrans" cxnId="{1C067C32-A0B5-374F-893E-98B680E899CF}">
      <dgm:prSet/>
      <dgm:spPr/>
      <dgm:t>
        <a:bodyPr/>
        <a:lstStyle/>
        <a:p>
          <a:endParaRPr lang="en-US"/>
        </a:p>
      </dgm:t>
    </dgm:pt>
    <dgm:pt modelId="{2EFF007D-8994-1147-8CB6-FD9552381776}" type="sibTrans" cxnId="{1C067C32-A0B5-374F-893E-98B680E899CF}">
      <dgm:prSet/>
      <dgm:spPr/>
      <dgm:t>
        <a:bodyPr/>
        <a:lstStyle/>
        <a:p>
          <a:endParaRPr lang="en-US"/>
        </a:p>
      </dgm:t>
    </dgm:pt>
    <dgm:pt modelId="{9CCFF8D7-1FE8-7A49-9127-2D99EAA6EB8A}">
      <dgm:prSet custT="1"/>
      <dgm:spPr/>
      <dgm:t>
        <a:bodyPr/>
        <a:lstStyle/>
        <a:p>
          <a:r>
            <a:rPr lang="en-US" sz="1600" dirty="0"/>
            <a:t>School aid is  </a:t>
          </a:r>
        </a:p>
      </dgm:t>
    </dgm:pt>
    <dgm:pt modelId="{F1DAB3A0-4869-0946-94E6-53E54AA7762C}" type="parTrans" cxnId="{6D669BF4-B397-D548-B085-B03D319B8DA4}">
      <dgm:prSet/>
      <dgm:spPr/>
      <dgm:t>
        <a:bodyPr/>
        <a:lstStyle/>
        <a:p>
          <a:endParaRPr lang="en-US"/>
        </a:p>
      </dgm:t>
    </dgm:pt>
    <dgm:pt modelId="{4D1ACA2C-1590-B14A-9AA8-6B716DAF8138}" type="sibTrans" cxnId="{6D669BF4-B397-D548-B085-B03D319B8DA4}">
      <dgm:prSet/>
      <dgm:spPr/>
      <dgm:t>
        <a:bodyPr/>
        <a:lstStyle/>
        <a:p>
          <a:endParaRPr lang="en-US"/>
        </a:p>
      </dgm:t>
    </dgm:pt>
    <dgm:pt modelId="{6D4FBCFC-AAF0-934B-8160-A050BB685BFC}">
      <dgm:prSet custT="1"/>
      <dgm:spPr/>
      <dgm:t>
        <a:bodyPr/>
        <a:lstStyle/>
        <a:p>
          <a:r>
            <a:rPr lang="en-US" sz="1600" dirty="0"/>
            <a:t>Student population </a:t>
          </a:r>
        </a:p>
      </dgm:t>
    </dgm:pt>
    <dgm:pt modelId="{6897BA34-D8BC-0947-9775-4573CC2F3729}" type="parTrans" cxnId="{20249374-44AE-124D-A3A8-6DA037135319}">
      <dgm:prSet/>
      <dgm:spPr/>
      <dgm:t>
        <a:bodyPr/>
        <a:lstStyle/>
        <a:p>
          <a:endParaRPr lang="en-US"/>
        </a:p>
      </dgm:t>
    </dgm:pt>
    <dgm:pt modelId="{AC90236E-9A0E-6A4D-92AD-5170103C8736}" type="sibTrans" cxnId="{20249374-44AE-124D-A3A8-6DA037135319}">
      <dgm:prSet/>
      <dgm:spPr/>
      <dgm:t>
        <a:bodyPr/>
        <a:lstStyle/>
        <a:p>
          <a:endParaRPr lang="en-US"/>
        </a:p>
      </dgm:t>
    </dgm:pt>
    <dgm:pt modelId="{34F620CA-705F-CE4C-9540-868D982CBEC0}">
      <dgm:prSet phldrT="[Text]" custT="1"/>
      <dgm:spPr/>
      <dgm:t>
        <a:bodyPr/>
        <a:lstStyle/>
        <a:p>
          <a:r>
            <a:rPr lang="en-US" sz="1600" dirty="0"/>
            <a:t>School aid is </a:t>
          </a:r>
        </a:p>
      </dgm:t>
    </dgm:pt>
    <dgm:pt modelId="{3B07CD9D-9FE0-774C-8707-BAB7510DB3E4}" type="parTrans" cxnId="{7EAC3C85-EC7B-2548-973E-391DFC7BCB04}">
      <dgm:prSet/>
      <dgm:spPr/>
      <dgm:t>
        <a:bodyPr/>
        <a:lstStyle/>
        <a:p>
          <a:endParaRPr lang="en-US"/>
        </a:p>
      </dgm:t>
    </dgm:pt>
    <dgm:pt modelId="{9A18410B-EACD-C245-B674-31CBC1AF21CF}" type="sibTrans" cxnId="{7EAC3C85-EC7B-2548-973E-391DFC7BCB04}">
      <dgm:prSet/>
      <dgm:spPr/>
      <dgm:t>
        <a:bodyPr/>
        <a:lstStyle/>
        <a:p>
          <a:endParaRPr lang="en-US"/>
        </a:p>
      </dgm:t>
    </dgm:pt>
    <dgm:pt modelId="{3342C1FD-F331-3D4C-858C-DF4FF1F0538F}">
      <dgm:prSet phldrT="[Text]" custT="1"/>
      <dgm:spPr/>
      <dgm:t>
        <a:bodyPr/>
        <a:lstStyle/>
        <a:p>
          <a:r>
            <a:rPr lang="en-US" sz="1600" dirty="0"/>
            <a:t>Student population </a:t>
          </a:r>
        </a:p>
      </dgm:t>
    </dgm:pt>
    <dgm:pt modelId="{912A0DEE-8ED1-8447-AC71-A920D8C9A22D}" type="parTrans" cxnId="{11AA01B0-C062-564F-9FB6-55516E2E7D6E}">
      <dgm:prSet/>
      <dgm:spPr/>
      <dgm:t>
        <a:bodyPr/>
        <a:lstStyle/>
        <a:p>
          <a:endParaRPr lang="en-US"/>
        </a:p>
      </dgm:t>
    </dgm:pt>
    <dgm:pt modelId="{1099D226-9B60-894C-99B1-F7F8B96802F0}" type="sibTrans" cxnId="{11AA01B0-C062-564F-9FB6-55516E2E7D6E}">
      <dgm:prSet/>
      <dgm:spPr/>
      <dgm:t>
        <a:bodyPr/>
        <a:lstStyle/>
        <a:p>
          <a:endParaRPr lang="en-US"/>
        </a:p>
      </dgm:t>
    </dgm:pt>
    <dgm:pt modelId="{AD6CB080-837D-B946-AE0F-67FD9AF2358B}" type="pres">
      <dgm:prSet presAssocID="{246EC4FE-4020-5445-A3E9-173F549E1CCF}" presName="compositeShape" presStyleCnt="0">
        <dgm:presLayoutVars>
          <dgm:chMax val="7"/>
          <dgm:dir/>
          <dgm:resizeHandles val="exact"/>
        </dgm:presLayoutVars>
      </dgm:prSet>
      <dgm:spPr/>
    </dgm:pt>
    <dgm:pt modelId="{ACEF8389-05CC-D241-915E-0370FF375AE6}" type="pres">
      <dgm:prSet presAssocID="{338BC4DA-8229-1C41-B57C-4A568C7F7ABB}" presName="circ1" presStyleLbl="vennNode1" presStyleIdx="0" presStyleCnt="2"/>
      <dgm:spPr/>
    </dgm:pt>
    <dgm:pt modelId="{FEF5FEAA-5214-6D4F-B0F0-5E0D6BEADE5E}" type="pres">
      <dgm:prSet presAssocID="{338BC4DA-8229-1C41-B57C-4A568C7F7ABB}" presName="circ1Tx" presStyleLbl="revTx" presStyleIdx="0" presStyleCnt="0">
        <dgm:presLayoutVars>
          <dgm:chMax val="0"/>
          <dgm:chPref val="0"/>
          <dgm:bulletEnabled val="1"/>
        </dgm:presLayoutVars>
      </dgm:prSet>
      <dgm:spPr/>
    </dgm:pt>
    <dgm:pt modelId="{AE9D6056-1F93-AB43-BB0D-A28F36B45C68}" type="pres">
      <dgm:prSet presAssocID="{2EB4949E-5B6D-1242-9B71-E31539FC6110}" presName="circ2" presStyleLbl="vennNode1" presStyleIdx="1" presStyleCnt="2" custScaleX="98097" custLinFactNeighborX="-480" custLinFactNeighborY="-1093"/>
      <dgm:spPr/>
    </dgm:pt>
    <dgm:pt modelId="{206BF729-2C01-D446-8BC4-F549346E261E}" type="pres">
      <dgm:prSet presAssocID="{2EB4949E-5B6D-1242-9B71-E31539FC6110}" presName="circ2Tx" presStyleLbl="revTx" presStyleIdx="0" presStyleCnt="0">
        <dgm:presLayoutVars>
          <dgm:chMax val="0"/>
          <dgm:chPref val="0"/>
          <dgm:bulletEnabled val="1"/>
        </dgm:presLayoutVars>
      </dgm:prSet>
      <dgm:spPr/>
    </dgm:pt>
  </dgm:ptLst>
  <dgm:cxnLst>
    <dgm:cxn modelId="{CBE61A02-B08A-E148-8916-F2647144B326}" type="presOf" srcId="{2EB4949E-5B6D-1242-9B71-E31539FC6110}" destId="{AE9D6056-1F93-AB43-BB0D-A28F36B45C68}" srcOrd="0" destOrd="0" presId="urn:microsoft.com/office/officeart/2005/8/layout/venn1"/>
    <dgm:cxn modelId="{FCB3751F-554D-924E-9F2E-FA6EFD1B20A7}" type="presOf" srcId="{338BC4DA-8229-1C41-B57C-4A568C7F7ABB}" destId="{ACEF8389-05CC-D241-915E-0370FF375AE6}" srcOrd="0" destOrd="0" presId="urn:microsoft.com/office/officeart/2005/8/layout/venn1"/>
    <dgm:cxn modelId="{202B5125-E27C-2D46-A3F7-A7925AE8A3D6}" type="presOf" srcId="{34F620CA-705F-CE4C-9540-868D982CBEC0}" destId="{206BF729-2C01-D446-8BC4-F549346E261E}" srcOrd="1" destOrd="3" presId="urn:microsoft.com/office/officeart/2005/8/layout/venn1"/>
    <dgm:cxn modelId="{1649E62E-CF7B-8B4D-8F26-6A59F9270EBD}" type="presOf" srcId="{56558F12-D1F9-3542-A70A-BD80E29585E7}" destId="{AE9D6056-1F93-AB43-BB0D-A28F36B45C68}" srcOrd="0" destOrd="2" presId="urn:microsoft.com/office/officeart/2005/8/layout/venn1"/>
    <dgm:cxn modelId="{2B2C6F31-4F94-5C41-AA7E-26B8E8043D52}" type="presOf" srcId="{C6F81117-DB71-1A4F-A221-7997DEADDC24}" destId="{ACEF8389-05CC-D241-915E-0370FF375AE6}" srcOrd="0" destOrd="1" presId="urn:microsoft.com/office/officeart/2005/8/layout/venn1"/>
    <dgm:cxn modelId="{1C067C32-A0B5-374F-893E-98B680E899CF}" srcId="{2EB4949E-5B6D-1242-9B71-E31539FC6110}" destId="{56558F12-D1F9-3542-A70A-BD80E29585E7}" srcOrd="1" destOrd="0" parTransId="{8E7C68AD-8D12-1F4A-B5E3-15A3C88BFC9C}" sibTransId="{2EFF007D-8994-1147-8CB6-FD9552381776}"/>
    <dgm:cxn modelId="{17AE6C35-37C9-3048-9EB2-79AE142F8862}" srcId="{338BC4DA-8229-1C41-B57C-4A568C7F7ABB}" destId="{977CC963-4FEA-D94D-84BE-A2B39F0CA08B}" srcOrd="1" destOrd="0" parTransId="{BF64D7C0-E734-3C4D-9676-D3BA21A87CFF}" sibTransId="{67AEE7E3-28BC-8348-A63A-7EF1C371B36E}"/>
    <dgm:cxn modelId="{18774C47-4F85-A643-93B8-AA4C67EB3576}" type="presOf" srcId="{2EB4949E-5B6D-1242-9B71-E31539FC6110}" destId="{206BF729-2C01-D446-8BC4-F549346E261E}" srcOrd="1" destOrd="0" presId="urn:microsoft.com/office/officeart/2005/8/layout/venn1"/>
    <dgm:cxn modelId="{E42BD44D-FCD5-A143-992A-0847467215A6}" type="presOf" srcId="{3342C1FD-F331-3D4C-858C-DF4FF1F0538F}" destId="{206BF729-2C01-D446-8BC4-F549346E261E}" srcOrd="1" destOrd="4" presId="urn:microsoft.com/office/officeart/2005/8/layout/venn1"/>
    <dgm:cxn modelId="{A81CF554-5603-9E4F-B6BC-5B96050B4789}" type="presOf" srcId="{338BC4DA-8229-1C41-B57C-4A568C7F7ABB}" destId="{FEF5FEAA-5214-6D4F-B0F0-5E0D6BEADE5E}" srcOrd="1" destOrd="0" presId="urn:microsoft.com/office/officeart/2005/8/layout/venn1"/>
    <dgm:cxn modelId="{6D82AA6E-C146-E04A-BB43-20F517E38EA1}" type="presOf" srcId="{C6F81117-DB71-1A4F-A221-7997DEADDC24}" destId="{FEF5FEAA-5214-6D4F-B0F0-5E0D6BEADE5E}" srcOrd="1" destOrd="1" presId="urn:microsoft.com/office/officeart/2005/8/layout/venn1"/>
    <dgm:cxn modelId="{AF9BE86F-6106-6B46-8CD0-9D154CACB59D}" type="presOf" srcId="{34F620CA-705F-CE4C-9540-868D982CBEC0}" destId="{AE9D6056-1F93-AB43-BB0D-A28F36B45C68}" srcOrd="0" destOrd="3" presId="urn:microsoft.com/office/officeart/2005/8/layout/venn1"/>
    <dgm:cxn modelId="{20249374-44AE-124D-A3A8-6DA037135319}" srcId="{338BC4DA-8229-1C41-B57C-4A568C7F7ABB}" destId="{6D4FBCFC-AAF0-934B-8160-A050BB685BFC}" srcOrd="3" destOrd="0" parTransId="{6897BA34-D8BC-0947-9775-4573CC2F3729}" sibTransId="{AC90236E-9A0E-6A4D-92AD-5170103C8736}"/>
    <dgm:cxn modelId="{F08D0F76-74AC-5648-90F2-9C7BCA392C88}" type="presOf" srcId="{246EC4FE-4020-5445-A3E9-173F549E1CCF}" destId="{AD6CB080-837D-B946-AE0F-67FD9AF2358B}" srcOrd="0" destOrd="0" presId="urn:microsoft.com/office/officeart/2005/8/layout/venn1"/>
    <dgm:cxn modelId="{5E35187B-213E-B949-A010-331CBAA086F8}" type="presOf" srcId="{6D4FBCFC-AAF0-934B-8160-A050BB685BFC}" destId="{FEF5FEAA-5214-6D4F-B0F0-5E0D6BEADE5E}" srcOrd="1" destOrd="4" presId="urn:microsoft.com/office/officeart/2005/8/layout/venn1"/>
    <dgm:cxn modelId="{7EAC3C85-EC7B-2548-973E-391DFC7BCB04}" srcId="{2EB4949E-5B6D-1242-9B71-E31539FC6110}" destId="{34F620CA-705F-CE4C-9540-868D982CBEC0}" srcOrd="2" destOrd="0" parTransId="{3B07CD9D-9FE0-774C-8707-BAB7510DB3E4}" sibTransId="{9A18410B-EACD-C245-B674-31CBC1AF21CF}"/>
    <dgm:cxn modelId="{1250FB85-424D-8B41-A555-4E1411786E71}" srcId="{246EC4FE-4020-5445-A3E9-173F549E1CCF}" destId="{2EB4949E-5B6D-1242-9B71-E31539FC6110}" srcOrd="1" destOrd="0" parTransId="{E48B4727-9316-3E4E-97E9-7D9FBFA8090A}" sibTransId="{B77273D3-8547-9B43-956B-4D059D40DD69}"/>
    <dgm:cxn modelId="{C9D0E887-9DD2-8F46-992D-9B2A588A9208}" type="presOf" srcId="{9CCFF8D7-1FE8-7A49-9127-2D99EAA6EB8A}" destId="{FEF5FEAA-5214-6D4F-B0F0-5E0D6BEADE5E}" srcOrd="1" destOrd="3" presId="urn:microsoft.com/office/officeart/2005/8/layout/venn1"/>
    <dgm:cxn modelId="{16688CA2-DBA1-0940-80B2-CA97A9C2E4A7}" srcId="{2EB4949E-5B6D-1242-9B71-E31539FC6110}" destId="{6930369C-DABD-CD4E-A697-10F16A32DC1C}" srcOrd="0" destOrd="0" parTransId="{B9C2A6C1-04EF-3A41-B915-E8AB8C9C0E67}" sibTransId="{4743D591-B4FA-704F-AE80-8B9CEC186218}"/>
    <dgm:cxn modelId="{D43BA0A6-806A-8240-9A82-2C53312B41C9}" type="presOf" srcId="{977CC963-4FEA-D94D-84BE-A2B39F0CA08B}" destId="{FEF5FEAA-5214-6D4F-B0F0-5E0D6BEADE5E}" srcOrd="1" destOrd="2" presId="urn:microsoft.com/office/officeart/2005/8/layout/venn1"/>
    <dgm:cxn modelId="{356A56AD-8721-0142-A0F7-946B2336ABBC}" srcId="{338BC4DA-8229-1C41-B57C-4A568C7F7ABB}" destId="{C6F81117-DB71-1A4F-A221-7997DEADDC24}" srcOrd="0" destOrd="0" parTransId="{A37CE298-D385-F643-8351-168EDB40AFB9}" sibTransId="{84D8F875-CDF4-2D49-A361-82E2330E7DCA}"/>
    <dgm:cxn modelId="{11AA01B0-C062-564F-9FB6-55516E2E7D6E}" srcId="{2EB4949E-5B6D-1242-9B71-E31539FC6110}" destId="{3342C1FD-F331-3D4C-858C-DF4FF1F0538F}" srcOrd="3" destOrd="0" parTransId="{912A0DEE-8ED1-8447-AC71-A920D8C9A22D}" sibTransId="{1099D226-9B60-894C-99B1-F7F8B96802F0}"/>
    <dgm:cxn modelId="{A18FFDB0-8962-AF40-897B-3FD786BE6310}" srcId="{246EC4FE-4020-5445-A3E9-173F549E1CCF}" destId="{338BC4DA-8229-1C41-B57C-4A568C7F7ABB}" srcOrd="0" destOrd="0" parTransId="{CD0FB3D1-724F-EC43-BA0E-57E933877CAC}" sibTransId="{8A48B8ED-2487-3F41-BA64-C1CDE73E5C29}"/>
    <dgm:cxn modelId="{1457D6B5-DC02-7441-AF94-ED050D6672BD}" type="presOf" srcId="{3342C1FD-F331-3D4C-858C-DF4FF1F0538F}" destId="{AE9D6056-1F93-AB43-BB0D-A28F36B45C68}" srcOrd="0" destOrd="4" presId="urn:microsoft.com/office/officeart/2005/8/layout/venn1"/>
    <dgm:cxn modelId="{71944CBE-B940-3B4F-9486-DFF1C1709A1D}" type="presOf" srcId="{56558F12-D1F9-3542-A70A-BD80E29585E7}" destId="{206BF729-2C01-D446-8BC4-F549346E261E}" srcOrd="1" destOrd="2" presId="urn:microsoft.com/office/officeart/2005/8/layout/venn1"/>
    <dgm:cxn modelId="{3D6FFAC4-ACC1-FE4A-B8B5-4F976BF31A4F}" type="presOf" srcId="{6930369C-DABD-CD4E-A697-10F16A32DC1C}" destId="{AE9D6056-1F93-AB43-BB0D-A28F36B45C68}" srcOrd="0" destOrd="1" presId="urn:microsoft.com/office/officeart/2005/8/layout/venn1"/>
    <dgm:cxn modelId="{D6491CC6-8131-1E4D-BF1E-7142E0613FAC}" type="presOf" srcId="{6D4FBCFC-AAF0-934B-8160-A050BB685BFC}" destId="{ACEF8389-05CC-D241-915E-0370FF375AE6}" srcOrd="0" destOrd="4" presId="urn:microsoft.com/office/officeart/2005/8/layout/venn1"/>
    <dgm:cxn modelId="{BE1AEDC9-72B1-4649-BC83-6A62E5C1D9EE}" type="presOf" srcId="{977CC963-4FEA-D94D-84BE-A2B39F0CA08B}" destId="{ACEF8389-05CC-D241-915E-0370FF375AE6}" srcOrd="0" destOrd="2" presId="urn:microsoft.com/office/officeart/2005/8/layout/venn1"/>
    <dgm:cxn modelId="{B5F6DFD1-6BBD-D646-8A49-AF01B92E8D38}" type="presOf" srcId="{6930369C-DABD-CD4E-A697-10F16A32DC1C}" destId="{206BF729-2C01-D446-8BC4-F549346E261E}" srcOrd="1" destOrd="1" presId="urn:microsoft.com/office/officeart/2005/8/layout/venn1"/>
    <dgm:cxn modelId="{B0B237E5-1C7B-7540-9D9D-BB884EF5BBFD}" type="presOf" srcId="{9CCFF8D7-1FE8-7A49-9127-2D99EAA6EB8A}" destId="{ACEF8389-05CC-D241-915E-0370FF375AE6}" srcOrd="0" destOrd="3" presId="urn:microsoft.com/office/officeart/2005/8/layout/venn1"/>
    <dgm:cxn modelId="{6D669BF4-B397-D548-B085-B03D319B8DA4}" srcId="{338BC4DA-8229-1C41-B57C-4A568C7F7ABB}" destId="{9CCFF8D7-1FE8-7A49-9127-2D99EAA6EB8A}" srcOrd="2" destOrd="0" parTransId="{F1DAB3A0-4869-0946-94E6-53E54AA7762C}" sibTransId="{4D1ACA2C-1590-B14A-9AA8-6B716DAF8138}"/>
    <dgm:cxn modelId="{F86BBBF1-4E97-8249-A753-92A54A2C25D9}" type="presParOf" srcId="{AD6CB080-837D-B946-AE0F-67FD9AF2358B}" destId="{ACEF8389-05CC-D241-915E-0370FF375AE6}" srcOrd="0" destOrd="0" presId="urn:microsoft.com/office/officeart/2005/8/layout/venn1"/>
    <dgm:cxn modelId="{310E61B4-B5BE-C749-B85D-4AC5C4D6AF46}" type="presParOf" srcId="{AD6CB080-837D-B946-AE0F-67FD9AF2358B}" destId="{FEF5FEAA-5214-6D4F-B0F0-5E0D6BEADE5E}" srcOrd="1" destOrd="0" presId="urn:microsoft.com/office/officeart/2005/8/layout/venn1"/>
    <dgm:cxn modelId="{6BE1220C-CEEC-B641-B74B-2AA6E229B878}" type="presParOf" srcId="{AD6CB080-837D-B946-AE0F-67FD9AF2358B}" destId="{AE9D6056-1F93-AB43-BB0D-A28F36B45C68}" srcOrd="2" destOrd="0" presId="urn:microsoft.com/office/officeart/2005/8/layout/venn1"/>
    <dgm:cxn modelId="{77727A78-3A07-D442-8C08-2088E7D7981E}" type="presParOf" srcId="{AD6CB080-837D-B946-AE0F-67FD9AF2358B}" destId="{206BF729-2C01-D446-8BC4-F549346E261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7729A1-D084-7847-8668-B4896C003F56}"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902B701F-F4CD-124A-9BEF-A7A5100076E5}">
      <dgm:prSet phldrT="[Text]"/>
      <dgm:spPr/>
      <dgm:t>
        <a:bodyPr/>
        <a:lstStyle/>
        <a:p>
          <a:r>
            <a:rPr lang="en-US" dirty="0"/>
            <a:t>Federal</a:t>
          </a:r>
        </a:p>
      </dgm:t>
    </dgm:pt>
    <dgm:pt modelId="{2673403E-1BE3-4F4E-88EC-B1928C2F7DA9}" type="parTrans" cxnId="{99A7A574-9F4F-5849-B878-AAF90173EB1E}">
      <dgm:prSet/>
      <dgm:spPr/>
      <dgm:t>
        <a:bodyPr/>
        <a:lstStyle/>
        <a:p>
          <a:endParaRPr lang="en-US"/>
        </a:p>
      </dgm:t>
    </dgm:pt>
    <dgm:pt modelId="{2F194FE9-68D7-AF4B-BB9E-F14F516731A7}" type="sibTrans" cxnId="{99A7A574-9F4F-5849-B878-AAF90173EB1E}">
      <dgm:prSet/>
      <dgm:spPr/>
      <dgm:t>
        <a:bodyPr/>
        <a:lstStyle/>
        <a:p>
          <a:endParaRPr lang="en-US"/>
        </a:p>
      </dgm:t>
    </dgm:pt>
    <dgm:pt modelId="{7160A0A5-1C15-5540-95C8-4B61C055A232}">
      <dgm:prSet phldrT="[Text]"/>
      <dgm:spPr/>
      <dgm:t>
        <a:bodyPr/>
        <a:lstStyle/>
        <a:p>
          <a:r>
            <a:rPr lang="en-US" b="1" u="sng" dirty="0"/>
            <a:t>Pell Grant</a:t>
          </a:r>
        </a:p>
        <a:p>
          <a:r>
            <a:rPr lang="en-US" dirty="0"/>
            <a:t>FREE $$</a:t>
          </a:r>
        </a:p>
        <a:p>
          <a:r>
            <a:rPr lang="en-US" dirty="0"/>
            <a:t>Need-based</a:t>
          </a:r>
        </a:p>
      </dgm:t>
    </dgm:pt>
    <dgm:pt modelId="{DB766E0E-0C48-CF44-A16C-2EC91F9A62C6}" type="parTrans" cxnId="{D506306A-0686-794D-B4E6-941A96853DC9}">
      <dgm:prSet/>
      <dgm:spPr/>
      <dgm:t>
        <a:bodyPr/>
        <a:lstStyle/>
        <a:p>
          <a:endParaRPr lang="en-US"/>
        </a:p>
      </dgm:t>
    </dgm:pt>
    <dgm:pt modelId="{A7FE178B-BD48-4844-BAE4-1B0CC055B3CA}" type="sibTrans" cxnId="{D506306A-0686-794D-B4E6-941A96853DC9}">
      <dgm:prSet/>
      <dgm:spPr/>
      <dgm:t>
        <a:bodyPr/>
        <a:lstStyle/>
        <a:p>
          <a:endParaRPr lang="en-US"/>
        </a:p>
      </dgm:t>
    </dgm:pt>
    <dgm:pt modelId="{89620F85-07E4-9945-98A5-F80716AC1055}">
      <dgm:prSet phldrT="[Text]"/>
      <dgm:spPr/>
      <dgm:t>
        <a:bodyPr/>
        <a:lstStyle/>
        <a:p>
          <a:r>
            <a:rPr lang="en-US" b="1" u="sng" dirty="0"/>
            <a:t>Federal Loans</a:t>
          </a:r>
        </a:p>
        <a:p>
          <a:r>
            <a:rPr lang="en-US" dirty="0"/>
            <a:t>Must repay upon degree completion</a:t>
          </a:r>
        </a:p>
      </dgm:t>
    </dgm:pt>
    <dgm:pt modelId="{1A99B111-3D8E-9046-B639-452D0EAA781A}" type="parTrans" cxnId="{B8C3FD73-AEF7-DB44-9325-44E3A1F28881}">
      <dgm:prSet/>
      <dgm:spPr/>
      <dgm:t>
        <a:bodyPr/>
        <a:lstStyle/>
        <a:p>
          <a:endParaRPr lang="en-US"/>
        </a:p>
      </dgm:t>
    </dgm:pt>
    <dgm:pt modelId="{2A4E09A3-9595-AD4B-9838-BEE4CF76CF74}" type="sibTrans" cxnId="{B8C3FD73-AEF7-DB44-9325-44E3A1F28881}">
      <dgm:prSet/>
      <dgm:spPr/>
      <dgm:t>
        <a:bodyPr/>
        <a:lstStyle/>
        <a:p>
          <a:endParaRPr lang="en-US"/>
        </a:p>
      </dgm:t>
    </dgm:pt>
    <dgm:pt modelId="{753F888E-6E47-014D-A4D5-23CE158689CD}">
      <dgm:prSet phldrT="[Text]"/>
      <dgm:spPr/>
      <dgm:t>
        <a:bodyPr/>
        <a:lstStyle/>
        <a:p>
          <a:r>
            <a:rPr lang="en-US" dirty="0"/>
            <a:t>State</a:t>
          </a:r>
        </a:p>
      </dgm:t>
    </dgm:pt>
    <dgm:pt modelId="{72B65476-2D26-7F42-AA57-913A5CCFE23B}" type="parTrans" cxnId="{1E59BAA6-26AA-A141-9C55-03E0C8B6F137}">
      <dgm:prSet/>
      <dgm:spPr/>
      <dgm:t>
        <a:bodyPr/>
        <a:lstStyle/>
        <a:p>
          <a:endParaRPr lang="en-US"/>
        </a:p>
      </dgm:t>
    </dgm:pt>
    <dgm:pt modelId="{FC576CA7-5F38-EA4A-B592-FE783CBB020B}" type="sibTrans" cxnId="{1E59BAA6-26AA-A141-9C55-03E0C8B6F137}">
      <dgm:prSet/>
      <dgm:spPr/>
      <dgm:t>
        <a:bodyPr/>
        <a:lstStyle/>
        <a:p>
          <a:endParaRPr lang="en-US"/>
        </a:p>
      </dgm:t>
    </dgm:pt>
    <dgm:pt modelId="{9B2F7CB4-8349-8246-AAB9-C82C7AE6F9D9}">
      <dgm:prSet phldrT="[Text]"/>
      <dgm:spPr/>
      <dgm:t>
        <a:bodyPr/>
        <a:lstStyle/>
        <a:p>
          <a:r>
            <a:rPr lang="en-US" dirty="0"/>
            <a:t>Cal Grants</a:t>
          </a:r>
        </a:p>
      </dgm:t>
    </dgm:pt>
    <dgm:pt modelId="{3B4FF331-6FE5-8D47-89C4-0971DFF5E471}" type="parTrans" cxnId="{CF6CD9DD-8230-5544-B6A0-DB16D6F8E7FE}">
      <dgm:prSet/>
      <dgm:spPr/>
      <dgm:t>
        <a:bodyPr/>
        <a:lstStyle/>
        <a:p>
          <a:endParaRPr lang="en-US"/>
        </a:p>
      </dgm:t>
    </dgm:pt>
    <dgm:pt modelId="{420ACFFC-427A-7140-963D-82AF81269419}" type="sibTrans" cxnId="{CF6CD9DD-8230-5544-B6A0-DB16D6F8E7FE}">
      <dgm:prSet/>
      <dgm:spPr/>
      <dgm:t>
        <a:bodyPr/>
        <a:lstStyle/>
        <a:p>
          <a:endParaRPr lang="en-US"/>
        </a:p>
      </dgm:t>
    </dgm:pt>
    <dgm:pt modelId="{8A9C0420-BE30-A24D-9F9C-50AEAE18808D}">
      <dgm:prSet phldrT="[Text]"/>
      <dgm:spPr/>
      <dgm:t>
        <a:bodyPr/>
        <a:lstStyle/>
        <a:p>
          <a:r>
            <a:rPr lang="en-US" dirty="0"/>
            <a:t>MN State Grants</a:t>
          </a:r>
        </a:p>
      </dgm:t>
    </dgm:pt>
    <dgm:pt modelId="{3F7DA97D-C071-B149-94FE-4D394D90D65E}" type="parTrans" cxnId="{838EE9DB-764B-BC47-8BE6-6C78F9E7F546}">
      <dgm:prSet/>
      <dgm:spPr/>
      <dgm:t>
        <a:bodyPr/>
        <a:lstStyle/>
        <a:p>
          <a:endParaRPr lang="en-US"/>
        </a:p>
      </dgm:t>
    </dgm:pt>
    <dgm:pt modelId="{3F87E5C0-3259-3E41-AC75-09329988C9FF}" type="sibTrans" cxnId="{838EE9DB-764B-BC47-8BE6-6C78F9E7F546}">
      <dgm:prSet/>
      <dgm:spPr/>
      <dgm:t>
        <a:bodyPr/>
        <a:lstStyle/>
        <a:p>
          <a:endParaRPr lang="en-US"/>
        </a:p>
      </dgm:t>
    </dgm:pt>
    <dgm:pt modelId="{2AC92BE6-96E6-3B4F-86B1-7D00088CC028}">
      <dgm:prSet phldrT="[Text]"/>
      <dgm:spPr/>
      <dgm:t>
        <a:bodyPr/>
        <a:lstStyle/>
        <a:p>
          <a:r>
            <a:rPr lang="en-US" dirty="0"/>
            <a:t>Institutional</a:t>
          </a:r>
        </a:p>
      </dgm:t>
    </dgm:pt>
    <dgm:pt modelId="{A5738F03-5B4B-2244-ADD8-8902A44205A9}" type="parTrans" cxnId="{850A1EC8-F699-7A44-A265-CB03E8030F06}">
      <dgm:prSet/>
      <dgm:spPr/>
      <dgm:t>
        <a:bodyPr/>
        <a:lstStyle/>
        <a:p>
          <a:endParaRPr lang="en-US"/>
        </a:p>
      </dgm:t>
    </dgm:pt>
    <dgm:pt modelId="{BFDE81AB-4D1C-EC43-9524-6BC1D1242F82}" type="sibTrans" cxnId="{850A1EC8-F699-7A44-A265-CB03E8030F06}">
      <dgm:prSet/>
      <dgm:spPr/>
      <dgm:t>
        <a:bodyPr/>
        <a:lstStyle/>
        <a:p>
          <a:endParaRPr lang="en-US"/>
        </a:p>
      </dgm:t>
    </dgm:pt>
    <dgm:pt modelId="{2356CED4-E806-8F48-9FDB-D4F25AD24E39}">
      <dgm:prSet/>
      <dgm:spPr/>
      <dgm:t>
        <a:bodyPr/>
        <a:lstStyle/>
        <a:p>
          <a:r>
            <a:rPr lang="en-US" dirty="0"/>
            <a:t>MN Post Secondary Childcare Grants</a:t>
          </a:r>
        </a:p>
      </dgm:t>
    </dgm:pt>
    <dgm:pt modelId="{BC042DF0-51BD-D44A-A450-42BD0CE8CA9A}" type="parTrans" cxnId="{2285267E-161E-3744-AE4B-C8A54EB58876}">
      <dgm:prSet/>
      <dgm:spPr/>
      <dgm:t>
        <a:bodyPr/>
        <a:lstStyle/>
        <a:p>
          <a:endParaRPr lang="en-US"/>
        </a:p>
      </dgm:t>
    </dgm:pt>
    <dgm:pt modelId="{5F374745-1D06-2042-98E3-57F8E39D3666}" type="sibTrans" cxnId="{2285267E-161E-3744-AE4B-C8A54EB58876}">
      <dgm:prSet/>
      <dgm:spPr/>
      <dgm:t>
        <a:bodyPr/>
        <a:lstStyle/>
        <a:p>
          <a:endParaRPr lang="en-US"/>
        </a:p>
      </dgm:t>
    </dgm:pt>
    <dgm:pt modelId="{E2532635-0C51-274E-820C-7CD853E4CB7A}">
      <dgm:prSet/>
      <dgm:spPr/>
      <dgm:t>
        <a:bodyPr/>
        <a:lstStyle/>
        <a:p>
          <a:r>
            <a:rPr lang="en-US" dirty="0"/>
            <a:t>CA/MN Dream Act</a:t>
          </a:r>
        </a:p>
      </dgm:t>
    </dgm:pt>
    <dgm:pt modelId="{2AB56B05-63D1-4044-96CA-4A0300E0E7D8}" type="parTrans" cxnId="{8BEC4CA9-864E-D448-B806-6EF3494E6E3F}">
      <dgm:prSet/>
      <dgm:spPr/>
      <dgm:t>
        <a:bodyPr/>
        <a:lstStyle/>
        <a:p>
          <a:endParaRPr lang="en-US"/>
        </a:p>
      </dgm:t>
    </dgm:pt>
    <dgm:pt modelId="{DB9379EB-7A68-1D41-85A2-8E811A3E099C}" type="sibTrans" cxnId="{8BEC4CA9-864E-D448-B806-6EF3494E6E3F}">
      <dgm:prSet/>
      <dgm:spPr/>
      <dgm:t>
        <a:bodyPr/>
        <a:lstStyle/>
        <a:p>
          <a:endParaRPr lang="en-US"/>
        </a:p>
      </dgm:t>
    </dgm:pt>
    <dgm:pt modelId="{0CDC5C48-5C94-E645-9D16-B7CA24530D57}">
      <dgm:prSet phldrT="[Text]"/>
      <dgm:spPr/>
      <dgm:t>
        <a:bodyPr/>
        <a:lstStyle/>
        <a:p>
          <a:r>
            <a:rPr lang="en-US" dirty="0"/>
            <a:t>Each school has their own funding. Often, private schools offer $$$$ and are not as expensive as they seem.</a:t>
          </a:r>
        </a:p>
      </dgm:t>
    </dgm:pt>
    <dgm:pt modelId="{E1FCF66E-523D-FD48-88CD-770DD70841F9}" type="sibTrans" cxnId="{A7F4D463-79A1-B74B-8438-D0E2D13D029F}">
      <dgm:prSet/>
      <dgm:spPr/>
      <dgm:t>
        <a:bodyPr/>
        <a:lstStyle/>
        <a:p>
          <a:endParaRPr lang="en-US"/>
        </a:p>
      </dgm:t>
    </dgm:pt>
    <dgm:pt modelId="{ED23688E-9663-1C46-95CA-1A0B21E01F19}" type="parTrans" cxnId="{A7F4D463-79A1-B74B-8438-D0E2D13D029F}">
      <dgm:prSet/>
      <dgm:spPr/>
      <dgm:t>
        <a:bodyPr/>
        <a:lstStyle/>
        <a:p>
          <a:endParaRPr lang="en-US"/>
        </a:p>
      </dgm:t>
    </dgm:pt>
    <dgm:pt modelId="{71F337F8-1F14-8648-AEA4-DB398808476F}">
      <dgm:prSet/>
      <dgm:spPr/>
      <dgm:t>
        <a:bodyPr/>
        <a:lstStyle/>
        <a:p>
          <a:r>
            <a:rPr lang="en-US" dirty="0"/>
            <a:t>Work-Study</a:t>
          </a:r>
        </a:p>
      </dgm:t>
    </dgm:pt>
    <dgm:pt modelId="{F9115C88-5D74-ED44-9255-981202554BD3}" type="parTrans" cxnId="{2EDEC844-6661-D446-94B6-554E93CE2641}">
      <dgm:prSet/>
      <dgm:spPr/>
      <dgm:t>
        <a:bodyPr/>
        <a:lstStyle/>
        <a:p>
          <a:endParaRPr lang="en-US"/>
        </a:p>
      </dgm:t>
    </dgm:pt>
    <dgm:pt modelId="{9C892AE7-7AD5-674A-A81D-14FCD909FC43}" type="sibTrans" cxnId="{2EDEC844-6661-D446-94B6-554E93CE2641}">
      <dgm:prSet/>
      <dgm:spPr/>
      <dgm:t>
        <a:bodyPr/>
        <a:lstStyle/>
        <a:p>
          <a:endParaRPr lang="en-US"/>
        </a:p>
      </dgm:t>
    </dgm:pt>
    <dgm:pt modelId="{9800C9D4-E799-A745-AB08-31577017A8D3}" type="pres">
      <dgm:prSet presAssocID="{437729A1-D084-7847-8668-B4896C003F56}" presName="theList" presStyleCnt="0">
        <dgm:presLayoutVars>
          <dgm:dir/>
          <dgm:animLvl val="lvl"/>
          <dgm:resizeHandles val="exact"/>
        </dgm:presLayoutVars>
      </dgm:prSet>
      <dgm:spPr/>
    </dgm:pt>
    <dgm:pt modelId="{935DD3C4-561D-294C-92C8-EB7F7AB84D47}" type="pres">
      <dgm:prSet presAssocID="{902B701F-F4CD-124A-9BEF-A7A5100076E5}" presName="compNode" presStyleCnt="0"/>
      <dgm:spPr/>
    </dgm:pt>
    <dgm:pt modelId="{124A3AF3-3611-6445-B651-51B9DF0E3E48}" type="pres">
      <dgm:prSet presAssocID="{902B701F-F4CD-124A-9BEF-A7A5100076E5}" presName="aNode" presStyleLbl="bgShp" presStyleIdx="0" presStyleCnt="3"/>
      <dgm:spPr/>
    </dgm:pt>
    <dgm:pt modelId="{029F82D2-E998-1042-B690-0A6A15B36FEF}" type="pres">
      <dgm:prSet presAssocID="{902B701F-F4CD-124A-9BEF-A7A5100076E5}" presName="textNode" presStyleLbl="bgShp" presStyleIdx="0" presStyleCnt="3"/>
      <dgm:spPr/>
    </dgm:pt>
    <dgm:pt modelId="{BEE354AE-9C03-1E4C-809D-9601D3ED738E}" type="pres">
      <dgm:prSet presAssocID="{902B701F-F4CD-124A-9BEF-A7A5100076E5}" presName="compChildNode" presStyleCnt="0"/>
      <dgm:spPr/>
    </dgm:pt>
    <dgm:pt modelId="{79C7C4B9-480E-6D4F-B754-CE70F33AC99E}" type="pres">
      <dgm:prSet presAssocID="{902B701F-F4CD-124A-9BEF-A7A5100076E5}" presName="theInnerList" presStyleCnt="0"/>
      <dgm:spPr/>
    </dgm:pt>
    <dgm:pt modelId="{72845EDE-B820-E441-B73E-40FC930B8041}" type="pres">
      <dgm:prSet presAssocID="{7160A0A5-1C15-5540-95C8-4B61C055A232}" presName="childNode" presStyleLbl="node1" presStyleIdx="0" presStyleCnt="8">
        <dgm:presLayoutVars>
          <dgm:bulletEnabled val="1"/>
        </dgm:presLayoutVars>
      </dgm:prSet>
      <dgm:spPr/>
    </dgm:pt>
    <dgm:pt modelId="{97F12425-BB81-264E-81B5-D4D17306671D}" type="pres">
      <dgm:prSet presAssocID="{7160A0A5-1C15-5540-95C8-4B61C055A232}" presName="aSpace2" presStyleCnt="0"/>
      <dgm:spPr/>
    </dgm:pt>
    <dgm:pt modelId="{0F619E60-47B7-B54A-A8B0-5BE91B27F09C}" type="pres">
      <dgm:prSet presAssocID="{89620F85-07E4-9945-98A5-F80716AC1055}" presName="childNode" presStyleLbl="node1" presStyleIdx="1" presStyleCnt="8">
        <dgm:presLayoutVars>
          <dgm:bulletEnabled val="1"/>
        </dgm:presLayoutVars>
      </dgm:prSet>
      <dgm:spPr/>
    </dgm:pt>
    <dgm:pt modelId="{2C69E768-E523-054E-BF1F-AFDBF9F003F4}" type="pres">
      <dgm:prSet presAssocID="{902B701F-F4CD-124A-9BEF-A7A5100076E5}" presName="aSpace" presStyleCnt="0"/>
      <dgm:spPr/>
    </dgm:pt>
    <dgm:pt modelId="{5FC3B824-E0A4-3745-9BA2-F90EA9A3EB30}" type="pres">
      <dgm:prSet presAssocID="{753F888E-6E47-014D-A4D5-23CE158689CD}" presName="compNode" presStyleCnt="0"/>
      <dgm:spPr/>
    </dgm:pt>
    <dgm:pt modelId="{7B69D40D-4A64-4549-9EC4-86FB4F89D147}" type="pres">
      <dgm:prSet presAssocID="{753F888E-6E47-014D-A4D5-23CE158689CD}" presName="aNode" presStyleLbl="bgShp" presStyleIdx="1" presStyleCnt="3"/>
      <dgm:spPr/>
    </dgm:pt>
    <dgm:pt modelId="{59277D52-CF7E-E643-B63D-76B6162CF014}" type="pres">
      <dgm:prSet presAssocID="{753F888E-6E47-014D-A4D5-23CE158689CD}" presName="textNode" presStyleLbl="bgShp" presStyleIdx="1" presStyleCnt="3"/>
      <dgm:spPr/>
    </dgm:pt>
    <dgm:pt modelId="{3FE7C485-96D0-E246-ACFF-FE55F0848F82}" type="pres">
      <dgm:prSet presAssocID="{753F888E-6E47-014D-A4D5-23CE158689CD}" presName="compChildNode" presStyleCnt="0"/>
      <dgm:spPr/>
    </dgm:pt>
    <dgm:pt modelId="{34F86C08-0777-2442-973E-ABD57A408F15}" type="pres">
      <dgm:prSet presAssocID="{753F888E-6E47-014D-A4D5-23CE158689CD}" presName="theInnerList" presStyleCnt="0"/>
      <dgm:spPr/>
    </dgm:pt>
    <dgm:pt modelId="{14FA4E13-C30F-B941-8D60-3F32252C75A3}" type="pres">
      <dgm:prSet presAssocID="{9B2F7CB4-8349-8246-AAB9-C82C7AE6F9D9}" presName="childNode" presStyleLbl="node1" presStyleIdx="2" presStyleCnt="8">
        <dgm:presLayoutVars>
          <dgm:bulletEnabled val="1"/>
        </dgm:presLayoutVars>
      </dgm:prSet>
      <dgm:spPr/>
    </dgm:pt>
    <dgm:pt modelId="{17D68C1B-723F-4A40-B1A9-5CCDF7092358}" type="pres">
      <dgm:prSet presAssocID="{9B2F7CB4-8349-8246-AAB9-C82C7AE6F9D9}" presName="aSpace2" presStyleCnt="0"/>
      <dgm:spPr/>
    </dgm:pt>
    <dgm:pt modelId="{9FBDC614-A17C-4044-B49A-070C195720CB}" type="pres">
      <dgm:prSet presAssocID="{8A9C0420-BE30-A24D-9F9C-50AEAE18808D}" presName="childNode" presStyleLbl="node1" presStyleIdx="3" presStyleCnt="8">
        <dgm:presLayoutVars>
          <dgm:bulletEnabled val="1"/>
        </dgm:presLayoutVars>
      </dgm:prSet>
      <dgm:spPr/>
    </dgm:pt>
    <dgm:pt modelId="{BA58E047-D731-5D4D-9EC3-D312CDDA6239}" type="pres">
      <dgm:prSet presAssocID="{8A9C0420-BE30-A24D-9F9C-50AEAE18808D}" presName="aSpace2" presStyleCnt="0"/>
      <dgm:spPr/>
    </dgm:pt>
    <dgm:pt modelId="{9F9067A9-363B-E042-B829-BF3B0875BABF}" type="pres">
      <dgm:prSet presAssocID="{2356CED4-E806-8F48-9FDB-D4F25AD24E39}" presName="childNode" presStyleLbl="node1" presStyleIdx="4" presStyleCnt="8">
        <dgm:presLayoutVars>
          <dgm:bulletEnabled val="1"/>
        </dgm:presLayoutVars>
      </dgm:prSet>
      <dgm:spPr/>
    </dgm:pt>
    <dgm:pt modelId="{9039C05A-0213-7F4A-8C4A-6C2F9C3CF6C9}" type="pres">
      <dgm:prSet presAssocID="{2356CED4-E806-8F48-9FDB-D4F25AD24E39}" presName="aSpace2" presStyleCnt="0"/>
      <dgm:spPr/>
    </dgm:pt>
    <dgm:pt modelId="{2C939258-2DE9-A34E-AE29-226D94414CF3}" type="pres">
      <dgm:prSet presAssocID="{E2532635-0C51-274E-820C-7CD853E4CB7A}" presName="childNode" presStyleLbl="node1" presStyleIdx="5" presStyleCnt="8">
        <dgm:presLayoutVars>
          <dgm:bulletEnabled val="1"/>
        </dgm:presLayoutVars>
      </dgm:prSet>
      <dgm:spPr/>
    </dgm:pt>
    <dgm:pt modelId="{F0E164A6-0424-B34D-8875-C50BBDCBBBE3}" type="pres">
      <dgm:prSet presAssocID="{E2532635-0C51-274E-820C-7CD853E4CB7A}" presName="aSpace2" presStyleCnt="0"/>
      <dgm:spPr/>
    </dgm:pt>
    <dgm:pt modelId="{9216652B-9CE6-8243-8A87-608D66BD8AF2}" type="pres">
      <dgm:prSet presAssocID="{71F337F8-1F14-8648-AEA4-DB398808476F}" presName="childNode" presStyleLbl="node1" presStyleIdx="6" presStyleCnt="8">
        <dgm:presLayoutVars>
          <dgm:bulletEnabled val="1"/>
        </dgm:presLayoutVars>
      </dgm:prSet>
      <dgm:spPr/>
    </dgm:pt>
    <dgm:pt modelId="{8BA3DE8C-5B62-3345-A653-CB985F7FD60C}" type="pres">
      <dgm:prSet presAssocID="{753F888E-6E47-014D-A4D5-23CE158689CD}" presName="aSpace" presStyleCnt="0"/>
      <dgm:spPr/>
    </dgm:pt>
    <dgm:pt modelId="{CAB9F02D-CAF9-4D49-84B3-55ED77F45EFF}" type="pres">
      <dgm:prSet presAssocID="{2AC92BE6-96E6-3B4F-86B1-7D00088CC028}" presName="compNode" presStyleCnt="0"/>
      <dgm:spPr/>
    </dgm:pt>
    <dgm:pt modelId="{3B9A3473-3DA8-044C-8A57-5C35A3F0ABFD}" type="pres">
      <dgm:prSet presAssocID="{2AC92BE6-96E6-3B4F-86B1-7D00088CC028}" presName="aNode" presStyleLbl="bgShp" presStyleIdx="2" presStyleCnt="3"/>
      <dgm:spPr/>
    </dgm:pt>
    <dgm:pt modelId="{2B12A2C0-5C01-584D-8B6D-4DE119B91865}" type="pres">
      <dgm:prSet presAssocID="{2AC92BE6-96E6-3B4F-86B1-7D00088CC028}" presName="textNode" presStyleLbl="bgShp" presStyleIdx="2" presStyleCnt="3"/>
      <dgm:spPr/>
    </dgm:pt>
    <dgm:pt modelId="{8B68F1CD-1A72-9642-9378-82F33FAA2F15}" type="pres">
      <dgm:prSet presAssocID="{2AC92BE6-96E6-3B4F-86B1-7D00088CC028}" presName="compChildNode" presStyleCnt="0"/>
      <dgm:spPr/>
    </dgm:pt>
    <dgm:pt modelId="{E747DBF9-99CD-9048-BE8B-AB9F27021563}" type="pres">
      <dgm:prSet presAssocID="{2AC92BE6-96E6-3B4F-86B1-7D00088CC028}" presName="theInnerList" presStyleCnt="0"/>
      <dgm:spPr/>
    </dgm:pt>
    <dgm:pt modelId="{CA4465C7-55DF-8A4D-9BD1-AEFE8954CDAE}" type="pres">
      <dgm:prSet presAssocID="{0CDC5C48-5C94-E645-9D16-B7CA24530D57}" presName="childNode" presStyleLbl="node1" presStyleIdx="7" presStyleCnt="8">
        <dgm:presLayoutVars>
          <dgm:bulletEnabled val="1"/>
        </dgm:presLayoutVars>
      </dgm:prSet>
      <dgm:spPr/>
    </dgm:pt>
  </dgm:ptLst>
  <dgm:cxnLst>
    <dgm:cxn modelId="{03892D06-2CA4-E646-866A-A25821763CE2}" type="presOf" srcId="{2356CED4-E806-8F48-9FDB-D4F25AD24E39}" destId="{9F9067A9-363B-E042-B829-BF3B0875BABF}" srcOrd="0" destOrd="0" presId="urn:microsoft.com/office/officeart/2005/8/layout/lProcess2"/>
    <dgm:cxn modelId="{5A987806-324D-6E4D-9E06-A5E4215E0752}" type="presOf" srcId="{2AC92BE6-96E6-3B4F-86B1-7D00088CC028}" destId="{2B12A2C0-5C01-584D-8B6D-4DE119B91865}" srcOrd="1" destOrd="0" presId="urn:microsoft.com/office/officeart/2005/8/layout/lProcess2"/>
    <dgm:cxn modelId="{B2BBD615-E8F3-2546-9755-DFB22B94DD36}" type="presOf" srcId="{9B2F7CB4-8349-8246-AAB9-C82C7AE6F9D9}" destId="{14FA4E13-C30F-B941-8D60-3F32252C75A3}" srcOrd="0" destOrd="0" presId="urn:microsoft.com/office/officeart/2005/8/layout/lProcess2"/>
    <dgm:cxn modelId="{D3EE3E30-EDB1-0A4B-8C77-B7A4868A21EF}" type="presOf" srcId="{753F888E-6E47-014D-A4D5-23CE158689CD}" destId="{7B69D40D-4A64-4549-9EC4-86FB4F89D147}" srcOrd="0" destOrd="0" presId="urn:microsoft.com/office/officeart/2005/8/layout/lProcess2"/>
    <dgm:cxn modelId="{2EDEC844-6661-D446-94B6-554E93CE2641}" srcId="{753F888E-6E47-014D-A4D5-23CE158689CD}" destId="{71F337F8-1F14-8648-AEA4-DB398808476F}" srcOrd="4" destOrd="0" parTransId="{F9115C88-5D74-ED44-9255-981202554BD3}" sibTransId="{9C892AE7-7AD5-674A-A81D-14FCD909FC43}"/>
    <dgm:cxn modelId="{6E8B8A58-7AE9-3B41-9692-FD1C2AA0C539}" type="presOf" srcId="{89620F85-07E4-9945-98A5-F80716AC1055}" destId="{0F619E60-47B7-B54A-A8B0-5BE91B27F09C}" srcOrd="0" destOrd="0" presId="urn:microsoft.com/office/officeart/2005/8/layout/lProcess2"/>
    <dgm:cxn modelId="{3EFB3760-69E1-CB4B-ACC2-76BDC4B57645}" type="presOf" srcId="{902B701F-F4CD-124A-9BEF-A7A5100076E5}" destId="{029F82D2-E998-1042-B690-0A6A15B36FEF}" srcOrd="1" destOrd="0" presId="urn:microsoft.com/office/officeart/2005/8/layout/lProcess2"/>
    <dgm:cxn modelId="{A85A5A61-043F-0947-8DF0-46AAB6B5FFEE}" type="presOf" srcId="{902B701F-F4CD-124A-9BEF-A7A5100076E5}" destId="{124A3AF3-3611-6445-B651-51B9DF0E3E48}" srcOrd="0" destOrd="0" presId="urn:microsoft.com/office/officeart/2005/8/layout/lProcess2"/>
    <dgm:cxn modelId="{A7F4D463-79A1-B74B-8438-D0E2D13D029F}" srcId="{2AC92BE6-96E6-3B4F-86B1-7D00088CC028}" destId="{0CDC5C48-5C94-E645-9D16-B7CA24530D57}" srcOrd="0" destOrd="0" parTransId="{ED23688E-9663-1C46-95CA-1A0B21E01F19}" sibTransId="{E1FCF66E-523D-FD48-88CD-770DD70841F9}"/>
    <dgm:cxn modelId="{D506306A-0686-794D-B4E6-941A96853DC9}" srcId="{902B701F-F4CD-124A-9BEF-A7A5100076E5}" destId="{7160A0A5-1C15-5540-95C8-4B61C055A232}" srcOrd="0" destOrd="0" parTransId="{DB766E0E-0C48-CF44-A16C-2EC91F9A62C6}" sibTransId="{A7FE178B-BD48-4844-BAE4-1B0CC055B3CA}"/>
    <dgm:cxn modelId="{B8C3FD73-AEF7-DB44-9325-44E3A1F28881}" srcId="{902B701F-F4CD-124A-9BEF-A7A5100076E5}" destId="{89620F85-07E4-9945-98A5-F80716AC1055}" srcOrd="1" destOrd="0" parTransId="{1A99B111-3D8E-9046-B639-452D0EAA781A}" sibTransId="{2A4E09A3-9595-AD4B-9838-BEE4CF76CF74}"/>
    <dgm:cxn modelId="{99A7A574-9F4F-5849-B878-AAF90173EB1E}" srcId="{437729A1-D084-7847-8668-B4896C003F56}" destId="{902B701F-F4CD-124A-9BEF-A7A5100076E5}" srcOrd="0" destOrd="0" parTransId="{2673403E-1BE3-4F4E-88EC-B1928C2F7DA9}" sibTransId="{2F194FE9-68D7-AF4B-BB9E-F14F516731A7}"/>
    <dgm:cxn modelId="{2285267E-161E-3744-AE4B-C8A54EB58876}" srcId="{753F888E-6E47-014D-A4D5-23CE158689CD}" destId="{2356CED4-E806-8F48-9FDB-D4F25AD24E39}" srcOrd="2" destOrd="0" parTransId="{BC042DF0-51BD-D44A-A450-42BD0CE8CA9A}" sibTransId="{5F374745-1D06-2042-98E3-57F8E39D3666}"/>
    <dgm:cxn modelId="{640FF891-67D6-AC4C-BADC-A32FFE6A2C3F}" type="presOf" srcId="{753F888E-6E47-014D-A4D5-23CE158689CD}" destId="{59277D52-CF7E-E643-B63D-76B6162CF014}" srcOrd="1" destOrd="0" presId="urn:microsoft.com/office/officeart/2005/8/layout/lProcess2"/>
    <dgm:cxn modelId="{1E59BAA6-26AA-A141-9C55-03E0C8B6F137}" srcId="{437729A1-D084-7847-8668-B4896C003F56}" destId="{753F888E-6E47-014D-A4D5-23CE158689CD}" srcOrd="1" destOrd="0" parTransId="{72B65476-2D26-7F42-AA57-913A5CCFE23B}" sibTransId="{FC576CA7-5F38-EA4A-B592-FE783CBB020B}"/>
    <dgm:cxn modelId="{8BEC4CA9-864E-D448-B806-6EF3494E6E3F}" srcId="{753F888E-6E47-014D-A4D5-23CE158689CD}" destId="{E2532635-0C51-274E-820C-7CD853E4CB7A}" srcOrd="3" destOrd="0" parTransId="{2AB56B05-63D1-4044-96CA-4A0300E0E7D8}" sibTransId="{DB9379EB-7A68-1D41-85A2-8E811A3E099C}"/>
    <dgm:cxn modelId="{8BEC05AF-C63A-8540-AA73-44E915CB172D}" type="presOf" srcId="{7160A0A5-1C15-5540-95C8-4B61C055A232}" destId="{72845EDE-B820-E441-B73E-40FC930B8041}" srcOrd="0" destOrd="0" presId="urn:microsoft.com/office/officeart/2005/8/layout/lProcess2"/>
    <dgm:cxn modelId="{D80319B3-6C66-9248-A960-5A7036AB4A0F}" type="presOf" srcId="{E2532635-0C51-274E-820C-7CD853E4CB7A}" destId="{2C939258-2DE9-A34E-AE29-226D94414CF3}" srcOrd="0" destOrd="0" presId="urn:microsoft.com/office/officeart/2005/8/layout/lProcess2"/>
    <dgm:cxn modelId="{850A1EC8-F699-7A44-A265-CB03E8030F06}" srcId="{437729A1-D084-7847-8668-B4896C003F56}" destId="{2AC92BE6-96E6-3B4F-86B1-7D00088CC028}" srcOrd="2" destOrd="0" parTransId="{A5738F03-5B4B-2244-ADD8-8902A44205A9}" sibTransId="{BFDE81AB-4D1C-EC43-9524-6BC1D1242F82}"/>
    <dgm:cxn modelId="{838EE9DB-764B-BC47-8BE6-6C78F9E7F546}" srcId="{753F888E-6E47-014D-A4D5-23CE158689CD}" destId="{8A9C0420-BE30-A24D-9F9C-50AEAE18808D}" srcOrd="1" destOrd="0" parTransId="{3F7DA97D-C071-B149-94FE-4D394D90D65E}" sibTransId="{3F87E5C0-3259-3E41-AC75-09329988C9FF}"/>
    <dgm:cxn modelId="{A2A3AADD-0F49-1443-9710-84B82616410F}" type="presOf" srcId="{0CDC5C48-5C94-E645-9D16-B7CA24530D57}" destId="{CA4465C7-55DF-8A4D-9BD1-AEFE8954CDAE}" srcOrd="0" destOrd="0" presId="urn:microsoft.com/office/officeart/2005/8/layout/lProcess2"/>
    <dgm:cxn modelId="{CF6CD9DD-8230-5544-B6A0-DB16D6F8E7FE}" srcId="{753F888E-6E47-014D-A4D5-23CE158689CD}" destId="{9B2F7CB4-8349-8246-AAB9-C82C7AE6F9D9}" srcOrd="0" destOrd="0" parTransId="{3B4FF331-6FE5-8D47-89C4-0971DFF5E471}" sibTransId="{420ACFFC-427A-7140-963D-82AF81269419}"/>
    <dgm:cxn modelId="{35C8CADE-497F-904C-AF66-03A106950ADE}" type="presOf" srcId="{437729A1-D084-7847-8668-B4896C003F56}" destId="{9800C9D4-E799-A745-AB08-31577017A8D3}" srcOrd="0" destOrd="0" presId="urn:microsoft.com/office/officeart/2005/8/layout/lProcess2"/>
    <dgm:cxn modelId="{B6F49CE3-ADCD-5D48-AE58-0436263E227D}" type="presOf" srcId="{2AC92BE6-96E6-3B4F-86B1-7D00088CC028}" destId="{3B9A3473-3DA8-044C-8A57-5C35A3F0ABFD}" srcOrd="0" destOrd="0" presId="urn:microsoft.com/office/officeart/2005/8/layout/lProcess2"/>
    <dgm:cxn modelId="{5B5FC3E8-174F-7441-A8EB-FE3C3032A77F}" type="presOf" srcId="{71F337F8-1F14-8648-AEA4-DB398808476F}" destId="{9216652B-9CE6-8243-8A87-608D66BD8AF2}" srcOrd="0" destOrd="0" presId="urn:microsoft.com/office/officeart/2005/8/layout/lProcess2"/>
    <dgm:cxn modelId="{DA8B57F8-925A-3C43-95EC-E8B8369ED651}" type="presOf" srcId="{8A9C0420-BE30-A24D-9F9C-50AEAE18808D}" destId="{9FBDC614-A17C-4044-B49A-070C195720CB}" srcOrd="0" destOrd="0" presId="urn:microsoft.com/office/officeart/2005/8/layout/lProcess2"/>
    <dgm:cxn modelId="{2364219E-5725-8447-8B36-86BF19F3386E}" type="presParOf" srcId="{9800C9D4-E799-A745-AB08-31577017A8D3}" destId="{935DD3C4-561D-294C-92C8-EB7F7AB84D47}" srcOrd="0" destOrd="0" presId="urn:microsoft.com/office/officeart/2005/8/layout/lProcess2"/>
    <dgm:cxn modelId="{806B6F41-7FCE-6C46-9DC1-F69AD5830325}" type="presParOf" srcId="{935DD3C4-561D-294C-92C8-EB7F7AB84D47}" destId="{124A3AF3-3611-6445-B651-51B9DF0E3E48}" srcOrd="0" destOrd="0" presId="urn:microsoft.com/office/officeart/2005/8/layout/lProcess2"/>
    <dgm:cxn modelId="{A4DDD805-7BD9-374B-95C2-ACF0250097FE}" type="presParOf" srcId="{935DD3C4-561D-294C-92C8-EB7F7AB84D47}" destId="{029F82D2-E998-1042-B690-0A6A15B36FEF}" srcOrd="1" destOrd="0" presId="urn:microsoft.com/office/officeart/2005/8/layout/lProcess2"/>
    <dgm:cxn modelId="{4EBAE83E-1CB6-EB4A-BAED-B49892EE9F91}" type="presParOf" srcId="{935DD3C4-561D-294C-92C8-EB7F7AB84D47}" destId="{BEE354AE-9C03-1E4C-809D-9601D3ED738E}" srcOrd="2" destOrd="0" presId="urn:microsoft.com/office/officeart/2005/8/layout/lProcess2"/>
    <dgm:cxn modelId="{0D631FEC-1B40-0A43-93EF-8D09F4B75A2A}" type="presParOf" srcId="{BEE354AE-9C03-1E4C-809D-9601D3ED738E}" destId="{79C7C4B9-480E-6D4F-B754-CE70F33AC99E}" srcOrd="0" destOrd="0" presId="urn:microsoft.com/office/officeart/2005/8/layout/lProcess2"/>
    <dgm:cxn modelId="{C36990F3-C7E6-284E-9395-14F1CA2DE4E9}" type="presParOf" srcId="{79C7C4B9-480E-6D4F-B754-CE70F33AC99E}" destId="{72845EDE-B820-E441-B73E-40FC930B8041}" srcOrd="0" destOrd="0" presId="urn:microsoft.com/office/officeart/2005/8/layout/lProcess2"/>
    <dgm:cxn modelId="{DD7C68EE-AD14-5B46-8AD9-77162F9F3E9B}" type="presParOf" srcId="{79C7C4B9-480E-6D4F-B754-CE70F33AC99E}" destId="{97F12425-BB81-264E-81B5-D4D17306671D}" srcOrd="1" destOrd="0" presId="urn:microsoft.com/office/officeart/2005/8/layout/lProcess2"/>
    <dgm:cxn modelId="{A062223D-C051-5E4D-91D0-7A15D50C36DD}" type="presParOf" srcId="{79C7C4B9-480E-6D4F-B754-CE70F33AC99E}" destId="{0F619E60-47B7-B54A-A8B0-5BE91B27F09C}" srcOrd="2" destOrd="0" presId="urn:microsoft.com/office/officeart/2005/8/layout/lProcess2"/>
    <dgm:cxn modelId="{AE6E8D19-58AB-FF4A-8FF0-8150B4E957EF}" type="presParOf" srcId="{9800C9D4-E799-A745-AB08-31577017A8D3}" destId="{2C69E768-E523-054E-BF1F-AFDBF9F003F4}" srcOrd="1" destOrd="0" presId="urn:microsoft.com/office/officeart/2005/8/layout/lProcess2"/>
    <dgm:cxn modelId="{8ABAF29A-C717-6B42-9D76-D11A501C2531}" type="presParOf" srcId="{9800C9D4-E799-A745-AB08-31577017A8D3}" destId="{5FC3B824-E0A4-3745-9BA2-F90EA9A3EB30}" srcOrd="2" destOrd="0" presId="urn:microsoft.com/office/officeart/2005/8/layout/lProcess2"/>
    <dgm:cxn modelId="{B1B62442-C1B7-AD4C-A332-36156117AAFA}" type="presParOf" srcId="{5FC3B824-E0A4-3745-9BA2-F90EA9A3EB30}" destId="{7B69D40D-4A64-4549-9EC4-86FB4F89D147}" srcOrd="0" destOrd="0" presId="urn:microsoft.com/office/officeart/2005/8/layout/lProcess2"/>
    <dgm:cxn modelId="{9780EFB3-85C2-DB46-B8B5-445557761584}" type="presParOf" srcId="{5FC3B824-E0A4-3745-9BA2-F90EA9A3EB30}" destId="{59277D52-CF7E-E643-B63D-76B6162CF014}" srcOrd="1" destOrd="0" presId="urn:microsoft.com/office/officeart/2005/8/layout/lProcess2"/>
    <dgm:cxn modelId="{87014927-FF71-F348-B26B-70B5D2D04EC6}" type="presParOf" srcId="{5FC3B824-E0A4-3745-9BA2-F90EA9A3EB30}" destId="{3FE7C485-96D0-E246-ACFF-FE55F0848F82}" srcOrd="2" destOrd="0" presId="urn:microsoft.com/office/officeart/2005/8/layout/lProcess2"/>
    <dgm:cxn modelId="{1CA6EA19-18A7-FD49-8521-321AF0237572}" type="presParOf" srcId="{3FE7C485-96D0-E246-ACFF-FE55F0848F82}" destId="{34F86C08-0777-2442-973E-ABD57A408F15}" srcOrd="0" destOrd="0" presId="urn:microsoft.com/office/officeart/2005/8/layout/lProcess2"/>
    <dgm:cxn modelId="{9315357E-FD74-2B4A-995B-659812827778}" type="presParOf" srcId="{34F86C08-0777-2442-973E-ABD57A408F15}" destId="{14FA4E13-C30F-B941-8D60-3F32252C75A3}" srcOrd="0" destOrd="0" presId="urn:microsoft.com/office/officeart/2005/8/layout/lProcess2"/>
    <dgm:cxn modelId="{05BC50D7-D1AC-244A-BF83-852BE2C155D9}" type="presParOf" srcId="{34F86C08-0777-2442-973E-ABD57A408F15}" destId="{17D68C1B-723F-4A40-B1A9-5CCDF7092358}" srcOrd="1" destOrd="0" presId="urn:microsoft.com/office/officeart/2005/8/layout/lProcess2"/>
    <dgm:cxn modelId="{B323E7F8-53A5-8245-A6C8-2146F6AB15BA}" type="presParOf" srcId="{34F86C08-0777-2442-973E-ABD57A408F15}" destId="{9FBDC614-A17C-4044-B49A-070C195720CB}" srcOrd="2" destOrd="0" presId="urn:microsoft.com/office/officeart/2005/8/layout/lProcess2"/>
    <dgm:cxn modelId="{F31BFD0C-2D0B-C14C-BD11-B9603F726A78}" type="presParOf" srcId="{34F86C08-0777-2442-973E-ABD57A408F15}" destId="{BA58E047-D731-5D4D-9EC3-D312CDDA6239}" srcOrd="3" destOrd="0" presId="urn:microsoft.com/office/officeart/2005/8/layout/lProcess2"/>
    <dgm:cxn modelId="{07439053-B27B-E044-8ACF-DC2330A94AE0}" type="presParOf" srcId="{34F86C08-0777-2442-973E-ABD57A408F15}" destId="{9F9067A9-363B-E042-B829-BF3B0875BABF}" srcOrd="4" destOrd="0" presId="urn:microsoft.com/office/officeart/2005/8/layout/lProcess2"/>
    <dgm:cxn modelId="{00772A29-AD39-4643-8F1B-E6CB1BD4DA75}" type="presParOf" srcId="{34F86C08-0777-2442-973E-ABD57A408F15}" destId="{9039C05A-0213-7F4A-8C4A-6C2F9C3CF6C9}" srcOrd="5" destOrd="0" presId="urn:microsoft.com/office/officeart/2005/8/layout/lProcess2"/>
    <dgm:cxn modelId="{7E28D34C-19F0-4642-A26F-65472468C53F}" type="presParOf" srcId="{34F86C08-0777-2442-973E-ABD57A408F15}" destId="{2C939258-2DE9-A34E-AE29-226D94414CF3}" srcOrd="6" destOrd="0" presId="urn:microsoft.com/office/officeart/2005/8/layout/lProcess2"/>
    <dgm:cxn modelId="{84860E26-0A06-5F4B-B217-1348AC08FF58}" type="presParOf" srcId="{34F86C08-0777-2442-973E-ABD57A408F15}" destId="{F0E164A6-0424-B34D-8875-C50BBDCBBBE3}" srcOrd="7" destOrd="0" presId="urn:microsoft.com/office/officeart/2005/8/layout/lProcess2"/>
    <dgm:cxn modelId="{6201E283-D29A-DD41-91C6-530937AC5370}" type="presParOf" srcId="{34F86C08-0777-2442-973E-ABD57A408F15}" destId="{9216652B-9CE6-8243-8A87-608D66BD8AF2}" srcOrd="8" destOrd="0" presId="urn:microsoft.com/office/officeart/2005/8/layout/lProcess2"/>
    <dgm:cxn modelId="{954E29D1-C4B8-6E4E-9DC4-5D7BF43DB306}" type="presParOf" srcId="{9800C9D4-E799-A745-AB08-31577017A8D3}" destId="{8BA3DE8C-5B62-3345-A653-CB985F7FD60C}" srcOrd="3" destOrd="0" presId="urn:microsoft.com/office/officeart/2005/8/layout/lProcess2"/>
    <dgm:cxn modelId="{D520D02E-A39A-6545-800C-9E03D99139D7}" type="presParOf" srcId="{9800C9D4-E799-A745-AB08-31577017A8D3}" destId="{CAB9F02D-CAF9-4D49-84B3-55ED77F45EFF}" srcOrd="4" destOrd="0" presId="urn:microsoft.com/office/officeart/2005/8/layout/lProcess2"/>
    <dgm:cxn modelId="{E109D8A5-EA83-3F4A-9EEA-498A85CB2DBC}" type="presParOf" srcId="{CAB9F02D-CAF9-4D49-84B3-55ED77F45EFF}" destId="{3B9A3473-3DA8-044C-8A57-5C35A3F0ABFD}" srcOrd="0" destOrd="0" presId="urn:microsoft.com/office/officeart/2005/8/layout/lProcess2"/>
    <dgm:cxn modelId="{CCFF56AC-4081-5241-924F-C5EE403437BB}" type="presParOf" srcId="{CAB9F02D-CAF9-4D49-84B3-55ED77F45EFF}" destId="{2B12A2C0-5C01-584D-8B6D-4DE119B91865}" srcOrd="1" destOrd="0" presId="urn:microsoft.com/office/officeart/2005/8/layout/lProcess2"/>
    <dgm:cxn modelId="{BB8BFA26-3F88-AA48-8AB9-6B3E4380CEF9}" type="presParOf" srcId="{CAB9F02D-CAF9-4D49-84B3-55ED77F45EFF}" destId="{8B68F1CD-1A72-9642-9378-82F33FAA2F15}" srcOrd="2" destOrd="0" presId="urn:microsoft.com/office/officeart/2005/8/layout/lProcess2"/>
    <dgm:cxn modelId="{496A90F0-5BCA-5547-9B0D-F06D01F00F6A}" type="presParOf" srcId="{8B68F1CD-1A72-9642-9378-82F33FAA2F15}" destId="{E747DBF9-99CD-9048-BE8B-AB9F27021563}" srcOrd="0" destOrd="0" presId="urn:microsoft.com/office/officeart/2005/8/layout/lProcess2"/>
    <dgm:cxn modelId="{7D5E9041-2A1D-804E-925B-66E104C1B95C}" type="presParOf" srcId="{E747DBF9-99CD-9048-BE8B-AB9F27021563}" destId="{CA4465C7-55DF-8A4D-9BD1-AEFE8954CDA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396D7E-0FB2-FF4C-9A77-A5E9A78A5DAB}"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US"/>
        </a:p>
      </dgm:t>
    </dgm:pt>
    <dgm:pt modelId="{95AAC651-A288-6745-8DAC-2ECDFA6027FE}">
      <dgm:prSet phldrT="[Text]"/>
      <dgm:spPr/>
      <dgm:t>
        <a:bodyPr/>
        <a:lstStyle/>
        <a:p>
          <a:r>
            <a:rPr lang="en-US" dirty="0"/>
            <a:t>First-Check your FAFSA for errors</a:t>
          </a:r>
        </a:p>
      </dgm:t>
    </dgm:pt>
    <dgm:pt modelId="{AA9C3CD3-66D3-1A45-9F35-B65E54AAAA61}" type="parTrans" cxnId="{68AB788E-506B-A343-8114-9542B6569FCA}">
      <dgm:prSet/>
      <dgm:spPr/>
      <dgm:t>
        <a:bodyPr/>
        <a:lstStyle/>
        <a:p>
          <a:endParaRPr lang="en-US"/>
        </a:p>
      </dgm:t>
    </dgm:pt>
    <dgm:pt modelId="{302B0364-A049-7744-8A12-D6A233FB16D9}" type="sibTrans" cxnId="{68AB788E-506B-A343-8114-9542B6569FCA}">
      <dgm:prSet/>
      <dgm:spPr/>
      <dgm:t>
        <a:bodyPr/>
        <a:lstStyle/>
        <a:p>
          <a:endParaRPr lang="en-US"/>
        </a:p>
      </dgm:t>
    </dgm:pt>
    <dgm:pt modelId="{22BBCA79-2034-E44D-8F45-3E1A3B117614}">
      <dgm:prSet phldrT="[Text]"/>
      <dgm:spPr/>
      <dgm:t>
        <a:bodyPr/>
        <a:lstStyle/>
        <a:p>
          <a:r>
            <a:rPr lang="en-US" dirty="0"/>
            <a:t>Next- Email your school with any updates or changes to your situation/circumstances</a:t>
          </a:r>
        </a:p>
      </dgm:t>
    </dgm:pt>
    <dgm:pt modelId="{89767C69-033A-8947-AF50-D1FEC2BCE140}" type="parTrans" cxnId="{61090A02-DC24-5D4A-BA96-064E37A776AA}">
      <dgm:prSet/>
      <dgm:spPr/>
      <dgm:t>
        <a:bodyPr/>
        <a:lstStyle/>
        <a:p>
          <a:endParaRPr lang="en-US"/>
        </a:p>
      </dgm:t>
    </dgm:pt>
    <dgm:pt modelId="{947920BA-0C04-9141-B3DD-70F128CCF07E}" type="sibTrans" cxnId="{61090A02-DC24-5D4A-BA96-064E37A776AA}">
      <dgm:prSet/>
      <dgm:spPr/>
      <dgm:t>
        <a:bodyPr/>
        <a:lstStyle/>
        <a:p>
          <a:endParaRPr lang="en-US"/>
        </a:p>
      </dgm:t>
    </dgm:pt>
    <dgm:pt modelId="{240FE920-8074-C84A-A504-462A2E76446E}">
      <dgm:prSet phldrT="[Text]"/>
      <dgm:spPr/>
      <dgm:t>
        <a:bodyPr/>
        <a:lstStyle/>
        <a:p>
          <a:r>
            <a:rPr lang="en-US" dirty="0"/>
            <a:t>Then- Reassure the school that it is your #1 choice but you need more $$$</a:t>
          </a:r>
        </a:p>
      </dgm:t>
    </dgm:pt>
    <dgm:pt modelId="{364F25C8-70AC-A443-9B50-A1DEE9AD1A83}" type="parTrans" cxnId="{200EFAD8-519D-3249-85C0-F70E1758FC09}">
      <dgm:prSet/>
      <dgm:spPr/>
      <dgm:t>
        <a:bodyPr/>
        <a:lstStyle/>
        <a:p>
          <a:endParaRPr lang="en-US"/>
        </a:p>
      </dgm:t>
    </dgm:pt>
    <dgm:pt modelId="{BD93667A-B0F1-4248-9C21-062383577D81}" type="sibTrans" cxnId="{200EFAD8-519D-3249-85C0-F70E1758FC09}">
      <dgm:prSet/>
      <dgm:spPr/>
      <dgm:t>
        <a:bodyPr/>
        <a:lstStyle/>
        <a:p>
          <a:endParaRPr lang="en-US"/>
        </a:p>
      </dgm:t>
    </dgm:pt>
    <dgm:pt modelId="{DF42E018-58D6-6148-92A9-969589274709}">
      <dgm:prSet phldrT="[Text]"/>
      <dgm:spPr/>
      <dgm:t>
        <a:bodyPr/>
        <a:lstStyle/>
        <a:p>
          <a:r>
            <a:rPr lang="en-US" dirty="0"/>
            <a:t>Also- Use leverage! Did another school give you a better package?</a:t>
          </a:r>
        </a:p>
      </dgm:t>
    </dgm:pt>
    <dgm:pt modelId="{35E4CFEB-B762-3F4C-BAB2-658992E28F16}" type="parTrans" cxnId="{46F627E1-4811-3747-B9B7-2D1DF369255F}">
      <dgm:prSet/>
      <dgm:spPr/>
      <dgm:t>
        <a:bodyPr/>
        <a:lstStyle/>
        <a:p>
          <a:endParaRPr lang="en-US"/>
        </a:p>
      </dgm:t>
    </dgm:pt>
    <dgm:pt modelId="{31B61EA4-246A-3846-8820-29171D0AB546}" type="sibTrans" cxnId="{46F627E1-4811-3747-B9B7-2D1DF369255F}">
      <dgm:prSet/>
      <dgm:spPr/>
      <dgm:t>
        <a:bodyPr/>
        <a:lstStyle/>
        <a:p>
          <a:endParaRPr lang="en-US"/>
        </a:p>
      </dgm:t>
    </dgm:pt>
    <dgm:pt modelId="{FD5A4726-1082-2E4B-9F0B-12981E978ADF}">
      <dgm:prSet phldrT="[Text]"/>
      <dgm:spPr/>
      <dgm:t>
        <a:bodyPr/>
        <a:lstStyle/>
        <a:p>
          <a:r>
            <a:rPr lang="en-US" dirty="0"/>
            <a:t>Lastly- Not all schools will negotiate or reconsider but keep trying until you get close to what you need!</a:t>
          </a:r>
        </a:p>
      </dgm:t>
    </dgm:pt>
    <dgm:pt modelId="{9407C059-108F-EC4D-9F8B-0614C7215982}" type="parTrans" cxnId="{96E117BE-80E9-4042-8A5D-389507A57CCC}">
      <dgm:prSet/>
      <dgm:spPr/>
      <dgm:t>
        <a:bodyPr/>
        <a:lstStyle/>
        <a:p>
          <a:endParaRPr lang="en-US"/>
        </a:p>
      </dgm:t>
    </dgm:pt>
    <dgm:pt modelId="{9DC56097-636B-984F-A7A2-02DC25A27E41}" type="sibTrans" cxnId="{96E117BE-80E9-4042-8A5D-389507A57CCC}">
      <dgm:prSet/>
      <dgm:spPr/>
      <dgm:t>
        <a:bodyPr/>
        <a:lstStyle/>
        <a:p>
          <a:endParaRPr lang="en-US"/>
        </a:p>
      </dgm:t>
    </dgm:pt>
    <dgm:pt modelId="{D95686F4-39DD-DB4D-B0E6-393C1D8BF0C5}" type="pres">
      <dgm:prSet presAssocID="{19396D7E-0FB2-FF4C-9A77-A5E9A78A5DAB}" presName="Name0" presStyleCnt="0">
        <dgm:presLayoutVars>
          <dgm:chMax val="7"/>
          <dgm:chPref val="5"/>
        </dgm:presLayoutVars>
      </dgm:prSet>
      <dgm:spPr/>
    </dgm:pt>
    <dgm:pt modelId="{93C73A4F-1866-0847-8D3B-9A9122ECF2C1}" type="pres">
      <dgm:prSet presAssocID="{19396D7E-0FB2-FF4C-9A77-A5E9A78A5DAB}" presName="arrowNode" presStyleLbl="node1" presStyleIdx="0" presStyleCnt="1"/>
      <dgm:spPr/>
    </dgm:pt>
    <dgm:pt modelId="{6BDD37AF-F93B-C648-82AA-FF374D984760}" type="pres">
      <dgm:prSet presAssocID="{95AAC651-A288-6745-8DAC-2ECDFA6027FE}" presName="txNode1" presStyleLbl="revTx" presStyleIdx="0" presStyleCnt="5">
        <dgm:presLayoutVars>
          <dgm:bulletEnabled val="1"/>
        </dgm:presLayoutVars>
      </dgm:prSet>
      <dgm:spPr/>
    </dgm:pt>
    <dgm:pt modelId="{EBDB7AD0-8A71-6F47-9A7D-E7131E2BA2EB}" type="pres">
      <dgm:prSet presAssocID="{22BBCA79-2034-E44D-8F45-3E1A3B117614}" presName="txNode2" presStyleLbl="revTx" presStyleIdx="1" presStyleCnt="5">
        <dgm:presLayoutVars>
          <dgm:bulletEnabled val="1"/>
        </dgm:presLayoutVars>
      </dgm:prSet>
      <dgm:spPr/>
    </dgm:pt>
    <dgm:pt modelId="{A74EE8A7-7131-BC4B-8D2D-3633E7772DD0}" type="pres">
      <dgm:prSet presAssocID="{947920BA-0C04-9141-B3DD-70F128CCF07E}" presName="dotNode2" presStyleCnt="0"/>
      <dgm:spPr/>
    </dgm:pt>
    <dgm:pt modelId="{13201D04-36C2-CA4C-986F-E52A40111C27}" type="pres">
      <dgm:prSet presAssocID="{947920BA-0C04-9141-B3DD-70F128CCF07E}" presName="dotRepeatNode" presStyleLbl="fgShp" presStyleIdx="0" presStyleCnt="3"/>
      <dgm:spPr/>
    </dgm:pt>
    <dgm:pt modelId="{CB7395C2-94F0-F847-B924-5490C933143E}" type="pres">
      <dgm:prSet presAssocID="{240FE920-8074-C84A-A504-462A2E76446E}" presName="txNode3" presStyleLbl="revTx" presStyleIdx="2" presStyleCnt="5">
        <dgm:presLayoutVars>
          <dgm:bulletEnabled val="1"/>
        </dgm:presLayoutVars>
      </dgm:prSet>
      <dgm:spPr/>
    </dgm:pt>
    <dgm:pt modelId="{59508ACA-5D2A-764E-AD8F-DA18D68547A9}" type="pres">
      <dgm:prSet presAssocID="{BD93667A-B0F1-4248-9C21-062383577D81}" presName="dotNode3" presStyleCnt="0"/>
      <dgm:spPr/>
    </dgm:pt>
    <dgm:pt modelId="{5FF94107-48D3-0144-9CBE-6B0C79334B38}" type="pres">
      <dgm:prSet presAssocID="{BD93667A-B0F1-4248-9C21-062383577D81}" presName="dotRepeatNode" presStyleLbl="fgShp" presStyleIdx="1" presStyleCnt="3"/>
      <dgm:spPr/>
    </dgm:pt>
    <dgm:pt modelId="{96D63DB5-DEA7-7E45-B78F-489849CAD385}" type="pres">
      <dgm:prSet presAssocID="{DF42E018-58D6-6148-92A9-969589274709}" presName="txNode4" presStyleLbl="revTx" presStyleIdx="3" presStyleCnt="5">
        <dgm:presLayoutVars>
          <dgm:bulletEnabled val="1"/>
        </dgm:presLayoutVars>
      </dgm:prSet>
      <dgm:spPr/>
    </dgm:pt>
    <dgm:pt modelId="{A33DFCF4-3A4E-6143-B232-1DAE6875718D}" type="pres">
      <dgm:prSet presAssocID="{31B61EA4-246A-3846-8820-29171D0AB546}" presName="dotNode4" presStyleCnt="0"/>
      <dgm:spPr/>
    </dgm:pt>
    <dgm:pt modelId="{8B89576C-58EB-B640-A941-A51CC25AF1A5}" type="pres">
      <dgm:prSet presAssocID="{31B61EA4-246A-3846-8820-29171D0AB546}" presName="dotRepeatNode" presStyleLbl="fgShp" presStyleIdx="2" presStyleCnt="3"/>
      <dgm:spPr/>
    </dgm:pt>
    <dgm:pt modelId="{C61FF33D-A16C-2B47-9E0E-61692AF15BB2}" type="pres">
      <dgm:prSet presAssocID="{FD5A4726-1082-2E4B-9F0B-12981E978ADF}" presName="txNode5" presStyleLbl="revTx" presStyleIdx="4" presStyleCnt="5">
        <dgm:presLayoutVars>
          <dgm:bulletEnabled val="1"/>
        </dgm:presLayoutVars>
      </dgm:prSet>
      <dgm:spPr/>
    </dgm:pt>
  </dgm:ptLst>
  <dgm:cxnLst>
    <dgm:cxn modelId="{61090A02-DC24-5D4A-BA96-064E37A776AA}" srcId="{19396D7E-0FB2-FF4C-9A77-A5E9A78A5DAB}" destId="{22BBCA79-2034-E44D-8F45-3E1A3B117614}" srcOrd="1" destOrd="0" parTransId="{89767C69-033A-8947-AF50-D1FEC2BCE140}" sibTransId="{947920BA-0C04-9141-B3DD-70F128CCF07E}"/>
    <dgm:cxn modelId="{A4B7571E-D7BA-CC42-A22E-8172B54D8838}" type="presOf" srcId="{22BBCA79-2034-E44D-8F45-3E1A3B117614}" destId="{EBDB7AD0-8A71-6F47-9A7D-E7131E2BA2EB}" srcOrd="0" destOrd="0" presId="urn:microsoft.com/office/officeart/2009/3/layout/DescendingProcess"/>
    <dgm:cxn modelId="{89822731-D76F-7741-8DB8-63D66CE338B3}" type="presOf" srcId="{19396D7E-0FB2-FF4C-9A77-A5E9A78A5DAB}" destId="{D95686F4-39DD-DB4D-B0E6-393C1D8BF0C5}" srcOrd="0" destOrd="0" presId="urn:microsoft.com/office/officeart/2009/3/layout/DescendingProcess"/>
    <dgm:cxn modelId="{06F0BE57-4F94-BD48-B243-FA5123BA1C7C}" type="presOf" srcId="{240FE920-8074-C84A-A504-462A2E76446E}" destId="{CB7395C2-94F0-F847-B924-5490C933143E}" srcOrd="0" destOrd="0" presId="urn:microsoft.com/office/officeart/2009/3/layout/DescendingProcess"/>
    <dgm:cxn modelId="{E6964F85-5EDA-EF4C-8510-91BA3FE9908C}" type="presOf" srcId="{947920BA-0C04-9141-B3DD-70F128CCF07E}" destId="{13201D04-36C2-CA4C-986F-E52A40111C27}" srcOrd="0" destOrd="0" presId="urn:microsoft.com/office/officeart/2009/3/layout/DescendingProcess"/>
    <dgm:cxn modelId="{68AB788E-506B-A343-8114-9542B6569FCA}" srcId="{19396D7E-0FB2-FF4C-9A77-A5E9A78A5DAB}" destId="{95AAC651-A288-6745-8DAC-2ECDFA6027FE}" srcOrd="0" destOrd="0" parTransId="{AA9C3CD3-66D3-1A45-9F35-B65E54AAAA61}" sibTransId="{302B0364-A049-7744-8A12-D6A233FB16D9}"/>
    <dgm:cxn modelId="{0A6F5A99-2043-0949-B570-BD0A30CD833C}" type="presOf" srcId="{FD5A4726-1082-2E4B-9F0B-12981E978ADF}" destId="{C61FF33D-A16C-2B47-9E0E-61692AF15BB2}" srcOrd="0" destOrd="0" presId="urn:microsoft.com/office/officeart/2009/3/layout/DescendingProcess"/>
    <dgm:cxn modelId="{96E117BE-80E9-4042-8A5D-389507A57CCC}" srcId="{19396D7E-0FB2-FF4C-9A77-A5E9A78A5DAB}" destId="{FD5A4726-1082-2E4B-9F0B-12981E978ADF}" srcOrd="4" destOrd="0" parTransId="{9407C059-108F-EC4D-9F8B-0614C7215982}" sibTransId="{9DC56097-636B-984F-A7A2-02DC25A27E41}"/>
    <dgm:cxn modelId="{78B64DD8-C01C-2F40-800A-667FDE03C239}" type="presOf" srcId="{DF42E018-58D6-6148-92A9-969589274709}" destId="{96D63DB5-DEA7-7E45-B78F-489849CAD385}" srcOrd="0" destOrd="0" presId="urn:microsoft.com/office/officeart/2009/3/layout/DescendingProcess"/>
    <dgm:cxn modelId="{200EFAD8-519D-3249-85C0-F70E1758FC09}" srcId="{19396D7E-0FB2-FF4C-9A77-A5E9A78A5DAB}" destId="{240FE920-8074-C84A-A504-462A2E76446E}" srcOrd="2" destOrd="0" parTransId="{364F25C8-70AC-A443-9B50-A1DEE9AD1A83}" sibTransId="{BD93667A-B0F1-4248-9C21-062383577D81}"/>
    <dgm:cxn modelId="{087CA9DB-94D5-9143-B7E4-F6742AC6204B}" type="presOf" srcId="{31B61EA4-246A-3846-8820-29171D0AB546}" destId="{8B89576C-58EB-B640-A941-A51CC25AF1A5}" srcOrd="0" destOrd="0" presId="urn:microsoft.com/office/officeart/2009/3/layout/DescendingProcess"/>
    <dgm:cxn modelId="{46F627E1-4811-3747-B9B7-2D1DF369255F}" srcId="{19396D7E-0FB2-FF4C-9A77-A5E9A78A5DAB}" destId="{DF42E018-58D6-6148-92A9-969589274709}" srcOrd="3" destOrd="0" parTransId="{35E4CFEB-B762-3F4C-BAB2-658992E28F16}" sibTransId="{31B61EA4-246A-3846-8820-29171D0AB546}"/>
    <dgm:cxn modelId="{8AAC25EF-8577-B54A-A00D-F62D1DAC5966}" type="presOf" srcId="{95AAC651-A288-6745-8DAC-2ECDFA6027FE}" destId="{6BDD37AF-F93B-C648-82AA-FF374D984760}" srcOrd="0" destOrd="0" presId="urn:microsoft.com/office/officeart/2009/3/layout/DescendingProcess"/>
    <dgm:cxn modelId="{85E386FF-1484-C546-947E-023FB709A950}" type="presOf" srcId="{BD93667A-B0F1-4248-9C21-062383577D81}" destId="{5FF94107-48D3-0144-9CBE-6B0C79334B38}" srcOrd="0" destOrd="0" presId="urn:microsoft.com/office/officeart/2009/3/layout/DescendingProcess"/>
    <dgm:cxn modelId="{333285E9-CCAE-F942-B893-E30A2C2D538C}" type="presParOf" srcId="{D95686F4-39DD-DB4D-B0E6-393C1D8BF0C5}" destId="{93C73A4F-1866-0847-8D3B-9A9122ECF2C1}" srcOrd="0" destOrd="0" presId="urn:microsoft.com/office/officeart/2009/3/layout/DescendingProcess"/>
    <dgm:cxn modelId="{8D37977F-1D84-7449-BCE5-FF5CDDC7AEDF}" type="presParOf" srcId="{D95686F4-39DD-DB4D-B0E6-393C1D8BF0C5}" destId="{6BDD37AF-F93B-C648-82AA-FF374D984760}" srcOrd="1" destOrd="0" presId="urn:microsoft.com/office/officeart/2009/3/layout/DescendingProcess"/>
    <dgm:cxn modelId="{FDD92358-7541-6D4E-B9ED-595C20B65E69}" type="presParOf" srcId="{D95686F4-39DD-DB4D-B0E6-393C1D8BF0C5}" destId="{EBDB7AD0-8A71-6F47-9A7D-E7131E2BA2EB}" srcOrd="2" destOrd="0" presId="urn:microsoft.com/office/officeart/2009/3/layout/DescendingProcess"/>
    <dgm:cxn modelId="{E44E0E99-4674-4344-AF7C-835F4D3FAEE5}" type="presParOf" srcId="{D95686F4-39DD-DB4D-B0E6-393C1D8BF0C5}" destId="{A74EE8A7-7131-BC4B-8D2D-3633E7772DD0}" srcOrd="3" destOrd="0" presId="urn:microsoft.com/office/officeart/2009/3/layout/DescendingProcess"/>
    <dgm:cxn modelId="{B9466E96-FB79-1745-8DF4-FB334C4D515B}" type="presParOf" srcId="{A74EE8A7-7131-BC4B-8D2D-3633E7772DD0}" destId="{13201D04-36C2-CA4C-986F-E52A40111C27}" srcOrd="0" destOrd="0" presId="urn:microsoft.com/office/officeart/2009/3/layout/DescendingProcess"/>
    <dgm:cxn modelId="{10AB7DA6-7F74-1B4C-93D9-20B4B37D1413}" type="presParOf" srcId="{D95686F4-39DD-DB4D-B0E6-393C1D8BF0C5}" destId="{CB7395C2-94F0-F847-B924-5490C933143E}" srcOrd="4" destOrd="0" presId="urn:microsoft.com/office/officeart/2009/3/layout/DescendingProcess"/>
    <dgm:cxn modelId="{B26D73D5-278E-DD45-821A-DFC37104A3B9}" type="presParOf" srcId="{D95686F4-39DD-DB4D-B0E6-393C1D8BF0C5}" destId="{59508ACA-5D2A-764E-AD8F-DA18D68547A9}" srcOrd="5" destOrd="0" presId="urn:microsoft.com/office/officeart/2009/3/layout/DescendingProcess"/>
    <dgm:cxn modelId="{9076961F-C0F6-E743-8585-3E061D18A45F}" type="presParOf" srcId="{59508ACA-5D2A-764E-AD8F-DA18D68547A9}" destId="{5FF94107-48D3-0144-9CBE-6B0C79334B38}" srcOrd="0" destOrd="0" presId="urn:microsoft.com/office/officeart/2009/3/layout/DescendingProcess"/>
    <dgm:cxn modelId="{09EC1373-BCEF-FD43-B400-C15C63C91068}" type="presParOf" srcId="{D95686F4-39DD-DB4D-B0E6-393C1D8BF0C5}" destId="{96D63DB5-DEA7-7E45-B78F-489849CAD385}" srcOrd="6" destOrd="0" presId="urn:microsoft.com/office/officeart/2009/3/layout/DescendingProcess"/>
    <dgm:cxn modelId="{2A4A6E41-3904-134B-86E0-2D451477F10A}" type="presParOf" srcId="{D95686F4-39DD-DB4D-B0E6-393C1D8BF0C5}" destId="{A33DFCF4-3A4E-6143-B232-1DAE6875718D}" srcOrd="7" destOrd="0" presId="urn:microsoft.com/office/officeart/2009/3/layout/DescendingProcess"/>
    <dgm:cxn modelId="{51FE2C26-B72E-6E45-BCF8-85740FE9B87B}" type="presParOf" srcId="{A33DFCF4-3A4E-6143-B232-1DAE6875718D}" destId="{8B89576C-58EB-B640-A941-A51CC25AF1A5}" srcOrd="0" destOrd="0" presId="urn:microsoft.com/office/officeart/2009/3/layout/DescendingProcess"/>
    <dgm:cxn modelId="{8BD5C323-A46D-A449-88D7-E12FBFA47AFF}" type="presParOf" srcId="{D95686F4-39DD-DB4D-B0E6-393C1D8BF0C5}" destId="{C61FF33D-A16C-2B47-9E0E-61692AF15BB2}"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DC2710-4285-5344-9344-4363776B0E85}" type="doc">
      <dgm:prSet loTypeId="urn:microsoft.com/office/officeart/2005/8/layout/equation1" loCatId="" qsTypeId="urn:microsoft.com/office/officeart/2005/8/quickstyle/simple1" qsCatId="simple" csTypeId="urn:microsoft.com/office/officeart/2005/8/colors/accent1_2" csCatId="accent1" phldr="1"/>
      <dgm:spPr/>
    </dgm:pt>
    <dgm:pt modelId="{3780E88A-E189-604F-86D8-9ABA2E908452}">
      <dgm:prSet phldrT="[Text]"/>
      <dgm:spPr/>
      <dgm:t>
        <a:bodyPr/>
        <a:lstStyle/>
        <a:p>
          <a:r>
            <a:rPr lang="en-US" dirty="0"/>
            <a:t>4-year degree</a:t>
          </a:r>
        </a:p>
      </dgm:t>
    </dgm:pt>
    <dgm:pt modelId="{FC9D5D0C-2A85-794C-AD08-3C4D577C8EE8}" type="parTrans" cxnId="{88CE40C3-5D42-AC45-95C9-EFF097279CD4}">
      <dgm:prSet/>
      <dgm:spPr/>
      <dgm:t>
        <a:bodyPr/>
        <a:lstStyle/>
        <a:p>
          <a:endParaRPr lang="en-US"/>
        </a:p>
      </dgm:t>
    </dgm:pt>
    <dgm:pt modelId="{F774B455-134C-044F-BA1A-E18E5631193C}" type="sibTrans" cxnId="{88CE40C3-5D42-AC45-95C9-EFF097279CD4}">
      <dgm:prSet/>
      <dgm:spPr/>
      <dgm:t>
        <a:bodyPr/>
        <a:lstStyle/>
        <a:p>
          <a:endParaRPr lang="en-US"/>
        </a:p>
      </dgm:t>
    </dgm:pt>
    <dgm:pt modelId="{0FADFF4B-450E-5A48-B31E-BCFBF85A796B}">
      <dgm:prSet phldrT="[Text]"/>
      <dgm:spPr/>
      <dgm:t>
        <a:bodyPr/>
        <a:lstStyle/>
        <a:p>
          <a:r>
            <a:rPr lang="en-US" dirty="0"/>
            <a:t>6 years to complete</a:t>
          </a:r>
        </a:p>
      </dgm:t>
    </dgm:pt>
    <dgm:pt modelId="{E9DF8D88-98FE-904F-85E9-A8F236C234A7}" type="parTrans" cxnId="{55492C20-D081-6646-B310-FEF251A14280}">
      <dgm:prSet/>
      <dgm:spPr/>
      <dgm:t>
        <a:bodyPr/>
        <a:lstStyle/>
        <a:p>
          <a:endParaRPr lang="en-US"/>
        </a:p>
      </dgm:t>
    </dgm:pt>
    <dgm:pt modelId="{CF9F1A43-A66B-3D4A-B825-61A8FA5DA271}" type="sibTrans" cxnId="{55492C20-D081-6646-B310-FEF251A14280}">
      <dgm:prSet/>
      <dgm:spPr/>
      <dgm:t>
        <a:bodyPr/>
        <a:lstStyle/>
        <a:p>
          <a:endParaRPr lang="en-US"/>
        </a:p>
      </dgm:t>
    </dgm:pt>
    <dgm:pt modelId="{6D5207BC-EC7C-E548-81AD-0AD95FA57132}">
      <dgm:prSet phldrT="[Text]"/>
      <dgm:spPr/>
      <dgm:t>
        <a:bodyPr/>
        <a:lstStyle/>
        <a:p>
          <a:r>
            <a:rPr lang="en-US" dirty="0"/>
            <a:t>DONE</a:t>
          </a:r>
        </a:p>
      </dgm:t>
    </dgm:pt>
    <dgm:pt modelId="{7B03D60F-1164-C94C-82B9-A19E4332C416}" type="parTrans" cxnId="{4FF8A51D-DDD1-764F-960F-652D8FF8100D}">
      <dgm:prSet/>
      <dgm:spPr/>
      <dgm:t>
        <a:bodyPr/>
        <a:lstStyle/>
        <a:p>
          <a:endParaRPr lang="en-US"/>
        </a:p>
      </dgm:t>
    </dgm:pt>
    <dgm:pt modelId="{CA53AAF7-75DD-C54E-82CB-15A4A550E074}" type="sibTrans" cxnId="{4FF8A51D-DDD1-764F-960F-652D8FF8100D}">
      <dgm:prSet/>
      <dgm:spPr/>
      <dgm:t>
        <a:bodyPr/>
        <a:lstStyle/>
        <a:p>
          <a:endParaRPr lang="en-US"/>
        </a:p>
      </dgm:t>
    </dgm:pt>
    <dgm:pt modelId="{9EAB2EDC-9985-3949-8087-B71A9F9A9022}" type="pres">
      <dgm:prSet presAssocID="{4EDC2710-4285-5344-9344-4363776B0E85}" presName="linearFlow" presStyleCnt="0">
        <dgm:presLayoutVars>
          <dgm:dir/>
          <dgm:resizeHandles val="exact"/>
        </dgm:presLayoutVars>
      </dgm:prSet>
      <dgm:spPr/>
    </dgm:pt>
    <dgm:pt modelId="{68BA8C99-28B7-F74A-A5E0-CF9E2247059B}" type="pres">
      <dgm:prSet presAssocID="{3780E88A-E189-604F-86D8-9ABA2E908452}" presName="node" presStyleLbl="node1" presStyleIdx="0" presStyleCnt="3">
        <dgm:presLayoutVars>
          <dgm:bulletEnabled val="1"/>
        </dgm:presLayoutVars>
      </dgm:prSet>
      <dgm:spPr/>
    </dgm:pt>
    <dgm:pt modelId="{A9BEE354-7212-804C-9061-C2C4988EC4B0}" type="pres">
      <dgm:prSet presAssocID="{F774B455-134C-044F-BA1A-E18E5631193C}" presName="spacerL" presStyleCnt="0"/>
      <dgm:spPr/>
    </dgm:pt>
    <dgm:pt modelId="{68B99422-578D-A44A-9D2F-C6CF765D8AA2}" type="pres">
      <dgm:prSet presAssocID="{F774B455-134C-044F-BA1A-E18E5631193C}" presName="sibTrans" presStyleLbl="sibTrans2D1" presStyleIdx="0" presStyleCnt="2"/>
      <dgm:spPr/>
    </dgm:pt>
    <dgm:pt modelId="{0EB44846-6D30-C44B-8AE9-3974E0963E88}" type="pres">
      <dgm:prSet presAssocID="{F774B455-134C-044F-BA1A-E18E5631193C}" presName="spacerR" presStyleCnt="0"/>
      <dgm:spPr/>
    </dgm:pt>
    <dgm:pt modelId="{D65DF317-8D7E-A547-BD6D-65C7C4A8C3BE}" type="pres">
      <dgm:prSet presAssocID="{0FADFF4B-450E-5A48-B31E-BCFBF85A796B}" presName="node" presStyleLbl="node1" presStyleIdx="1" presStyleCnt="3">
        <dgm:presLayoutVars>
          <dgm:bulletEnabled val="1"/>
        </dgm:presLayoutVars>
      </dgm:prSet>
      <dgm:spPr/>
    </dgm:pt>
    <dgm:pt modelId="{98A09590-1E9C-0041-9314-B7B96B3502BA}" type="pres">
      <dgm:prSet presAssocID="{CF9F1A43-A66B-3D4A-B825-61A8FA5DA271}" presName="spacerL" presStyleCnt="0"/>
      <dgm:spPr/>
    </dgm:pt>
    <dgm:pt modelId="{5F9E92D8-5460-1C40-A539-D4CF1B5D5D1A}" type="pres">
      <dgm:prSet presAssocID="{CF9F1A43-A66B-3D4A-B825-61A8FA5DA271}" presName="sibTrans" presStyleLbl="sibTrans2D1" presStyleIdx="1" presStyleCnt="2"/>
      <dgm:spPr/>
    </dgm:pt>
    <dgm:pt modelId="{C19085CD-5420-3C46-9844-5078B8371156}" type="pres">
      <dgm:prSet presAssocID="{CF9F1A43-A66B-3D4A-B825-61A8FA5DA271}" presName="spacerR" presStyleCnt="0"/>
      <dgm:spPr/>
    </dgm:pt>
    <dgm:pt modelId="{B8CD7232-ACAD-C444-BEEA-556D19F7D489}" type="pres">
      <dgm:prSet presAssocID="{6D5207BC-EC7C-E548-81AD-0AD95FA57132}" presName="node" presStyleLbl="node1" presStyleIdx="2" presStyleCnt="3">
        <dgm:presLayoutVars>
          <dgm:bulletEnabled val="1"/>
        </dgm:presLayoutVars>
      </dgm:prSet>
      <dgm:spPr/>
    </dgm:pt>
  </dgm:ptLst>
  <dgm:cxnLst>
    <dgm:cxn modelId="{E6759509-1DD4-3B47-82BD-A1711C66D521}" type="presOf" srcId="{6D5207BC-EC7C-E548-81AD-0AD95FA57132}" destId="{B8CD7232-ACAD-C444-BEEA-556D19F7D489}" srcOrd="0" destOrd="0" presId="urn:microsoft.com/office/officeart/2005/8/layout/equation1"/>
    <dgm:cxn modelId="{4FF8A51D-DDD1-764F-960F-652D8FF8100D}" srcId="{4EDC2710-4285-5344-9344-4363776B0E85}" destId="{6D5207BC-EC7C-E548-81AD-0AD95FA57132}" srcOrd="2" destOrd="0" parTransId="{7B03D60F-1164-C94C-82B9-A19E4332C416}" sibTransId="{CA53AAF7-75DD-C54E-82CB-15A4A550E074}"/>
    <dgm:cxn modelId="{55492C20-D081-6646-B310-FEF251A14280}" srcId="{4EDC2710-4285-5344-9344-4363776B0E85}" destId="{0FADFF4B-450E-5A48-B31E-BCFBF85A796B}" srcOrd="1" destOrd="0" parTransId="{E9DF8D88-98FE-904F-85E9-A8F236C234A7}" sibTransId="{CF9F1A43-A66B-3D4A-B825-61A8FA5DA271}"/>
    <dgm:cxn modelId="{DBA02F2D-F7EB-B74F-8117-16E452C9647D}" type="presOf" srcId="{F774B455-134C-044F-BA1A-E18E5631193C}" destId="{68B99422-578D-A44A-9D2F-C6CF765D8AA2}" srcOrd="0" destOrd="0" presId="urn:microsoft.com/office/officeart/2005/8/layout/equation1"/>
    <dgm:cxn modelId="{943D2E36-4780-7B47-BDD8-81C2E6C4E37A}" type="presOf" srcId="{0FADFF4B-450E-5A48-B31E-BCFBF85A796B}" destId="{D65DF317-8D7E-A547-BD6D-65C7C4A8C3BE}" srcOrd="0" destOrd="0" presId="urn:microsoft.com/office/officeart/2005/8/layout/equation1"/>
    <dgm:cxn modelId="{2ADE1D84-04C6-B444-B0B6-66DD3D7C63D7}" type="presOf" srcId="{3780E88A-E189-604F-86D8-9ABA2E908452}" destId="{68BA8C99-28B7-F74A-A5E0-CF9E2247059B}" srcOrd="0" destOrd="0" presId="urn:microsoft.com/office/officeart/2005/8/layout/equation1"/>
    <dgm:cxn modelId="{EC419589-6C4E-0E47-961D-07641B8B08CD}" type="presOf" srcId="{4EDC2710-4285-5344-9344-4363776B0E85}" destId="{9EAB2EDC-9985-3949-8087-B71A9F9A9022}" srcOrd="0" destOrd="0" presId="urn:microsoft.com/office/officeart/2005/8/layout/equation1"/>
    <dgm:cxn modelId="{88CE40C3-5D42-AC45-95C9-EFF097279CD4}" srcId="{4EDC2710-4285-5344-9344-4363776B0E85}" destId="{3780E88A-E189-604F-86D8-9ABA2E908452}" srcOrd="0" destOrd="0" parTransId="{FC9D5D0C-2A85-794C-AD08-3C4D577C8EE8}" sibTransId="{F774B455-134C-044F-BA1A-E18E5631193C}"/>
    <dgm:cxn modelId="{7102D3C8-25D1-0D42-B5D4-78196470BA53}" type="presOf" srcId="{CF9F1A43-A66B-3D4A-B825-61A8FA5DA271}" destId="{5F9E92D8-5460-1C40-A539-D4CF1B5D5D1A}" srcOrd="0" destOrd="0" presId="urn:microsoft.com/office/officeart/2005/8/layout/equation1"/>
    <dgm:cxn modelId="{B00F3F32-32E2-7A41-B47F-6D17B0E78CF9}" type="presParOf" srcId="{9EAB2EDC-9985-3949-8087-B71A9F9A9022}" destId="{68BA8C99-28B7-F74A-A5E0-CF9E2247059B}" srcOrd="0" destOrd="0" presId="urn:microsoft.com/office/officeart/2005/8/layout/equation1"/>
    <dgm:cxn modelId="{4291F767-8E53-0D40-BFDA-64B1288A734B}" type="presParOf" srcId="{9EAB2EDC-9985-3949-8087-B71A9F9A9022}" destId="{A9BEE354-7212-804C-9061-C2C4988EC4B0}" srcOrd="1" destOrd="0" presId="urn:microsoft.com/office/officeart/2005/8/layout/equation1"/>
    <dgm:cxn modelId="{63A43F34-4C4B-E84B-8CA3-7283972F8F9A}" type="presParOf" srcId="{9EAB2EDC-9985-3949-8087-B71A9F9A9022}" destId="{68B99422-578D-A44A-9D2F-C6CF765D8AA2}" srcOrd="2" destOrd="0" presId="urn:microsoft.com/office/officeart/2005/8/layout/equation1"/>
    <dgm:cxn modelId="{4518E0E1-5E31-1C4A-91D5-2799937C3AF9}" type="presParOf" srcId="{9EAB2EDC-9985-3949-8087-B71A9F9A9022}" destId="{0EB44846-6D30-C44B-8AE9-3974E0963E88}" srcOrd="3" destOrd="0" presId="urn:microsoft.com/office/officeart/2005/8/layout/equation1"/>
    <dgm:cxn modelId="{C0AC4071-B1D2-314F-8D59-6091DF9B765B}" type="presParOf" srcId="{9EAB2EDC-9985-3949-8087-B71A9F9A9022}" destId="{D65DF317-8D7E-A547-BD6D-65C7C4A8C3BE}" srcOrd="4" destOrd="0" presId="urn:microsoft.com/office/officeart/2005/8/layout/equation1"/>
    <dgm:cxn modelId="{E8909BD6-A6A9-B548-B668-7DB897AD3310}" type="presParOf" srcId="{9EAB2EDC-9985-3949-8087-B71A9F9A9022}" destId="{98A09590-1E9C-0041-9314-B7B96B3502BA}" srcOrd="5" destOrd="0" presId="urn:microsoft.com/office/officeart/2005/8/layout/equation1"/>
    <dgm:cxn modelId="{E8B63580-9742-4E4B-AF2F-2B4288797616}" type="presParOf" srcId="{9EAB2EDC-9985-3949-8087-B71A9F9A9022}" destId="{5F9E92D8-5460-1C40-A539-D4CF1B5D5D1A}" srcOrd="6" destOrd="0" presId="urn:microsoft.com/office/officeart/2005/8/layout/equation1"/>
    <dgm:cxn modelId="{35FCCC8A-0AD6-A648-8006-17639F3C74D9}" type="presParOf" srcId="{9EAB2EDC-9985-3949-8087-B71A9F9A9022}" destId="{C19085CD-5420-3C46-9844-5078B8371156}" srcOrd="7" destOrd="0" presId="urn:microsoft.com/office/officeart/2005/8/layout/equation1"/>
    <dgm:cxn modelId="{AD09D202-6F1B-7C40-A8FB-4381C749F577}" type="presParOf" srcId="{9EAB2EDC-9985-3949-8087-B71A9F9A9022}" destId="{B8CD7232-ACAD-C444-BEEA-556D19F7D48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C109DD-8984-834C-8310-5C88537EFB13}"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US"/>
        </a:p>
      </dgm:t>
    </dgm:pt>
    <dgm:pt modelId="{73D795C7-F7DF-1A4F-8B45-C194B9AE87C4}">
      <dgm:prSet phldrT="[Text]"/>
      <dgm:spPr/>
      <dgm:t>
        <a:bodyPr/>
        <a:lstStyle/>
        <a:p>
          <a:r>
            <a:rPr lang="en-US" dirty="0"/>
            <a:t>Pros</a:t>
          </a:r>
        </a:p>
      </dgm:t>
    </dgm:pt>
    <dgm:pt modelId="{1D74244E-098F-DA44-BDC6-E542D8E0F24C}" type="parTrans" cxnId="{63FBBEF2-BC61-B344-9D29-59A238835607}">
      <dgm:prSet/>
      <dgm:spPr/>
      <dgm:t>
        <a:bodyPr/>
        <a:lstStyle/>
        <a:p>
          <a:endParaRPr lang="en-US"/>
        </a:p>
      </dgm:t>
    </dgm:pt>
    <dgm:pt modelId="{A2ADC5DA-8ED4-0245-A9E5-0E04918E6614}" type="sibTrans" cxnId="{63FBBEF2-BC61-B344-9D29-59A238835607}">
      <dgm:prSet/>
      <dgm:spPr/>
      <dgm:t>
        <a:bodyPr/>
        <a:lstStyle/>
        <a:p>
          <a:endParaRPr lang="en-US"/>
        </a:p>
      </dgm:t>
    </dgm:pt>
    <dgm:pt modelId="{3FFC3CF2-91D7-C947-8500-11C936358E81}">
      <dgm:prSet phldrT="[Text]"/>
      <dgm:spPr/>
      <dgm:t>
        <a:bodyPr/>
        <a:lstStyle/>
        <a:p>
          <a:r>
            <a:rPr lang="en-US" dirty="0"/>
            <a:t>Cons</a:t>
          </a:r>
        </a:p>
      </dgm:t>
    </dgm:pt>
    <dgm:pt modelId="{68571FD9-9205-E54C-BB6C-ABCED9FDDE80}" type="parTrans" cxnId="{E0D220D9-97A5-AD43-ABE8-BC0EC4E10D8A}">
      <dgm:prSet/>
      <dgm:spPr/>
      <dgm:t>
        <a:bodyPr/>
        <a:lstStyle/>
        <a:p>
          <a:endParaRPr lang="en-US"/>
        </a:p>
      </dgm:t>
    </dgm:pt>
    <dgm:pt modelId="{00F9748F-C768-CA40-9853-A5C68FC56B47}" type="sibTrans" cxnId="{E0D220D9-97A5-AD43-ABE8-BC0EC4E10D8A}">
      <dgm:prSet/>
      <dgm:spPr/>
      <dgm:t>
        <a:bodyPr/>
        <a:lstStyle/>
        <a:p>
          <a:endParaRPr lang="en-US"/>
        </a:p>
      </dgm:t>
    </dgm:pt>
    <dgm:pt modelId="{C537CE51-204C-AC45-95F3-C773746D0EBD}">
      <dgm:prSet/>
      <dgm:spPr/>
      <dgm:t>
        <a:bodyPr/>
        <a:lstStyle/>
        <a:p>
          <a:r>
            <a:rPr lang="en-US" b="0" i="0" u="none" dirty="0"/>
            <a:t>Invest on your future</a:t>
          </a:r>
          <a:endParaRPr lang="en-US" dirty="0"/>
        </a:p>
      </dgm:t>
    </dgm:pt>
    <dgm:pt modelId="{54CB8572-4511-6148-BADA-364E26918F04}" type="parTrans" cxnId="{A9062AF5-CA97-0248-B46E-1148AE639254}">
      <dgm:prSet/>
      <dgm:spPr/>
      <dgm:t>
        <a:bodyPr/>
        <a:lstStyle/>
        <a:p>
          <a:endParaRPr lang="en-US"/>
        </a:p>
      </dgm:t>
    </dgm:pt>
    <dgm:pt modelId="{D5E1BF4D-014C-D34A-A5CA-A94625BD957E}" type="sibTrans" cxnId="{A9062AF5-CA97-0248-B46E-1148AE639254}">
      <dgm:prSet/>
      <dgm:spPr/>
      <dgm:t>
        <a:bodyPr/>
        <a:lstStyle/>
        <a:p>
          <a:endParaRPr lang="en-US"/>
        </a:p>
      </dgm:t>
    </dgm:pt>
    <dgm:pt modelId="{D83448C4-FC42-0C4F-8C17-08806DA08BEA}">
      <dgm:prSet/>
      <dgm:spPr/>
      <dgm:t>
        <a:bodyPr/>
        <a:lstStyle/>
        <a:p>
          <a:r>
            <a:rPr lang="en-US" b="0" i="0" u="none" dirty="0"/>
            <a:t>Afford school</a:t>
          </a:r>
          <a:endParaRPr lang="en-US" dirty="0"/>
        </a:p>
      </dgm:t>
    </dgm:pt>
    <dgm:pt modelId="{F5B1F8AB-1BFC-0849-9B1B-28AE29658C1F}" type="parTrans" cxnId="{B7430C48-E3E0-E74B-886D-DC25A906320F}">
      <dgm:prSet/>
      <dgm:spPr/>
      <dgm:t>
        <a:bodyPr/>
        <a:lstStyle/>
        <a:p>
          <a:endParaRPr lang="en-US"/>
        </a:p>
      </dgm:t>
    </dgm:pt>
    <dgm:pt modelId="{C206B804-1260-DC43-B84D-673DF349AA35}" type="sibTrans" cxnId="{B7430C48-E3E0-E74B-886D-DC25A906320F}">
      <dgm:prSet/>
      <dgm:spPr/>
      <dgm:t>
        <a:bodyPr/>
        <a:lstStyle/>
        <a:p>
          <a:endParaRPr lang="en-US"/>
        </a:p>
      </dgm:t>
    </dgm:pt>
    <dgm:pt modelId="{2BFC721F-BDFA-F04C-A9BC-4662F4370818}">
      <dgm:prSet/>
      <dgm:spPr/>
      <dgm:t>
        <a:bodyPr/>
        <a:lstStyle/>
        <a:p>
          <a:r>
            <a:rPr lang="en-US" b="0" i="0" u="none" dirty="0"/>
            <a:t>Helps build credit</a:t>
          </a:r>
          <a:endParaRPr lang="en-US" dirty="0"/>
        </a:p>
      </dgm:t>
    </dgm:pt>
    <dgm:pt modelId="{B4C496BE-178C-4348-9303-3E4619574BB0}" type="parTrans" cxnId="{5657F216-D0E3-EA4D-B8E8-54C439EB8066}">
      <dgm:prSet/>
      <dgm:spPr/>
      <dgm:t>
        <a:bodyPr/>
        <a:lstStyle/>
        <a:p>
          <a:endParaRPr lang="en-US"/>
        </a:p>
      </dgm:t>
    </dgm:pt>
    <dgm:pt modelId="{749796AF-73CB-9944-83D0-D0148C03C0E0}" type="sibTrans" cxnId="{5657F216-D0E3-EA4D-B8E8-54C439EB8066}">
      <dgm:prSet/>
      <dgm:spPr/>
      <dgm:t>
        <a:bodyPr/>
        <a:lstStyle/>
        <a:p>
          <a:endParaRPr lang="en-US"/>
        </a:p>
      </dgm:t>
    </dgm:pt>
    <dgm:pt modelId="{9BA2129B-1A32-B749-8CF5-C4732AAC48AF}">
      <dgm:prSet/>
      <dgm:spPr/>
      <dgm:t>
        <a:bodyPr/>
        <a:lstStyle/>
        <a:p>
          <a:r>
            <a:rPr lang="en-US" dirty="0"/>
            <a:t>Starting post-grad life in debt</a:t>
          </a:r>
        </a:p>
      </dgm:t>
    </dgm:pt>
    <dgm:pt modelId="{616F211B-069A-EA41-BC90-E253CE77EB0A}" type="parTrans" cxnId="{6B831020-F3B3-954C-A055-3C33ECC7EC27}">
      <dgm:prSet/>
      <dgm:spPr/>
      <dgm:t>
        <a:bodyPr/>
        <a:lstStyle/>
        <a:p>
          <a:endParaRPr lang="en-US"/>
        </a:p>
      </dgm:t>
    </dgm:pt>
    <dgm:pt modelId="{64CF590D-9EEF-2D45-8D92-2C1B6B30D86C}" type="sibTrans" cxnId="{6B831020-F3B3-954C-A055-3C33ECC7EC27}">
      <dgm:prSet/>
      <dgm:spPr/>
      <dgm:t>
        <a:bodyPr/>
        <a:lstStyle/>
        <a:p>
          <a:endParaRPr lang="en-US"/>
        </a:p>
      </dgm:t>
    </dgm:pt>
    <dgm:pt modelId="{81B0A6A5-3E55-AA41-9B90-062A141C9DBE}">
      <dgm:prSet/>
      <dgm:spPr/>
      <dgm:t>
        <a:bodyPr/>
        <a:lstStyle/>
        <a:p>
          <a:endParaRPr lang="en-US" dirty="0"/>
        </a:p>
      </dgm:t>
    </dgm:pt>
    <dgm:pt modelId="{66A05F69-937A-2742-A5DC-17521B7EF710}" type="parTrans" cxnId="{6221B06D-B986-FF43-8E83-7297FE909057}">
      <dgm:prSet/>
      <dgm:spPr/>
      <dgm:t>
        <a:bodyPr/>
        <a:lstStyle/>
        <a:p>
          <a:endParaRPr lang="en-US"/>
        </a:p>
      </dgm:t>
    </dgm:pt>
    <dgm:pt modelId="{B88F27C0-C905-6744-A025-26EA39A334A4}" type="sibTrans" cxnId="{6221B06D-B986-FF43-8E83-7297FE909057}">
      <dgm:prSet/>
      <dgm:spPr/>
      <dgm:t>
        <a:bodyPr/>
        <a:lstStyle/>
        <a:p>
          <a:endParaRPr lang="en-US"/>
        </a:p>
      </dgm:t>
    </dgm:pt>
    <dgm:pt modelId="{1C98885B-9297-754E-B030-7328456BFCE1}">
      <dgm:prSet/>
      <dgm:spPr/>
      <dgm:t>
        <a:bodyPr/>
        <a:lstStyle/>
        <a:p>
          <a:r>
            <a:rPr lang="en-US" dirty="0"/>
            <a:t>Paying off student loans takes $ from other areas</a:t>
          </a:r>
        </a:p>
      </dgm:t>
    </dgm:pt>
    <dgm:pt modelId="{013B3CD6-398F-594D-9266-8A7EDE3437C6}" type="parTrans" cxnId="{6A7CBAA3-C628-864F-80E3-BFFC77B5A2C0}">
      <dgm:prSet/>
      <dgm:spPr/>
      <dgm:t>
        <a:bodyPr/>
        <a:lstStyle/>
        <a:p>
          <a:endParaRPr lang="en-US"/>
        </a:p>
      </dgm:t>
    </dgm:pt>
    <dgm:pt modelId="{73DB56E3-FF11-6247-AEDF-024A81208C9D}" type="sibTrans" cxnId="{6A7CBAA3-C628-864F-80E3-BFFC77B5A2C0}">
      <dgm:prSet/>
      <dgm:spPr/>
      <dgm:t>
        <a:bodyPr/>
        <a:lstStyle/>
        <a:p>
          <a:endParaRPr lang="en-US"/>
        </a:p>
      </dgm:t>
    </dgm:pt>
    <dgm:pt modelId="{EAAE2E1C-BD37-954E-9B93-8BD50706F232}">
      <dgm:prSet/>
      <dgm:spPr/>
      <dgm:t>
        <a:bodyPr/>
        <a:lstStyle/>
        <a:p>
          <a:r>
            <a:rPr lang="en-US" dirty="0"/>
            <a:t>Impacts ability to borrow $</a:t>
          </a:r>
        </a:p>
      </dgm:t>
    </dgm:pt>
    <dgm:pt modelId="{C9F33518-CEC2-514A-A28D-FECF9FEB091E}" type="parTrans" cxnId="{182DFE97-A675-CD4A-819C-357F0E161150}">
      <dgm:prSet/>
      <dgm:spPr/>
      <dgm:t>
        <a:bodyPr/>
        <a:lstStyle/>
        <a:p>
          <a:endParaRPr lang="en-US"/>
        </a:p>
      </dgm:t>
    </dgm:pt>
    <dgm:pt modelId="{67C5B880-7E62-5E45-86CA-91514D0E85C8}" type="sibTrans" cxnId="{182DFE97-A675-CD4A-819C-357F0E161150}">
      <dgm:prSet/>
      <dgm:spPr/>
      <dgm:t>
        <a:bodyPr/>
        <a:lstStyle/>
        <a:p>
          <a:endParaRPr lang="en-US"/>
        </a:p>
      </dgm:t>
    </dgm:pt>
    <dgm:pt modelId="{580DA767-07EC-3A44-B873-C832C79D9B44}">
      <dgm:prSet/>
      <dgm:spPr/>
      <dgm:t>
        <a:bodyPr/>
        <a:lstStyle/>
        <a:p>
          <a:r>
            <a:rPr lang="en-US" dirty="0"/>
            <a:t>Filing bankruptcy is not an option</a:t>
          </a:r>
        </a:p>
      </dgm:t>
    </dgm:pt>
    <dgm:pt modelId="{625CE22D-5BC5-D848-BED6-0AE736ED65CE}" type="parTrans" cxnId="{7065B197-30DA-1243-A95A-72758B931390}">
      <dgm:prSet/>
      <dgm:spPr/>
      <dgm:t>
        <a:bodyPr/>
        <a:lstStyle/>
        <a:p>
          <a:endParaRPr lang="en-US"/>
        </a:p>
      </dgm:t>
    </dgm:pt>
    <dgm:pt modelId="{AFC5594C-4378-C146-A404-E00662DC9566}" type="sibTrans" cxnId="{7065B197-30DA-1243-A95A-72758B931390}">
      <dgm:prSet/>
      <dgm:spPr/>
      <dgm:t>
        <a:bodyPr/>
        <a:lstStyle/>
        <a:p>
          <a:endParaRPr lang="en-US"/>
        </a:p>
      </dgm:t>
    </dgm:pt>
    <dgm:pt modelId="{DB4483A2-E8CF-5447-BFF8-293ACF8A338B}" type="pres">
      <dgm:prSet presAssocID="{72C109DD-8984-834C-8310-5C88537EFB13}" presName="cycle" presStyleCnt="0">
        <dgm:presLayoutVars>
          <dgm:dir/>
          <dgm:resizeHandles val="exact"/>
        </dgm:presLayoutVars>
      </dgm:prSet>
      <dgm:spPr/>
    </dgm:pt>
    <dgm:pt modelId="{724A1CD1-41F2-5641-A8BD-5C419B8B44B9}" type="pres">
      <dgm:prSet presAssocID="{73D795C7-F7DF-1A4F-8B45-C194B9AE87C4}" presName="arrow" presStyleLbl="node1" presStyleIdx="0" presStyleCnt="2">
        <dgm:presLayoutVars>
          <dgm:bulletEnabled val="1"/>
        </dgm:presLayoutVars>
      </dgm:prSet>
      <dgm:spPr/>
    </dgm:pt>
    <dgm:pt modelId="{3EA821D3-1E87-DF4C-929E-17CB54E2801F}" type="pres">
      <dgm:prSet presAssocID="{3FFC3CF2-91D7-C947-8500-11C936358E81}" presName="arrow" presStyleLbl="node1" presStyleIdx="1" presStyleCnt="2">
        <dgm:presLayoutVars>
          <dgm:bulletEnabled val="1"/>
        </dgm:presLayoutVars>
      </dgm:prSet>
      <dgm:spPr/>
    </dgm:pt>
  </dgm:ptLst>
  <dgm:cxnLst>
    <dgm:cxn modelId="{E541AF05-8B5C-9E42-B8D9-874811596B8F}" type="presOf" srcId="{73D795C7-F7DF-1A4F-8B45-C194B9AE87C4}" destId="{724A1CD1-41F2-5641-A8BD-5C419B8B44B9}" srcOrd="0" destOrd="0" presId="urn:microsoft.com/office/officeart/2005/8/layout/arrow1"/>
    <dgm:cxn modelId="{76543708-A935-E84B-88E1-80B9B9CAFBEF}" type="presOf" srcId="{D83448C4-FC42-0C4F-8C17-08806DA08BEA}" destId="{724A1CD1-41F2-5641-A8BD-5C419B8B44B9}" srcOrd="0" destOrd="2" presId="urn:microsoft.com/office/officeart/2005/8/layout/arrow1"/>
    <dgm:cxn modelId="{5657F216-D0E3-EA4D-B8E8-54C439EB8066}" srcId="{73D795C7-F7DF-1A4F-8B45-C194B9AE87C4}" destId="{2BFC721F-BDFA-F04C-A9BC-4662F4370818}" srcOrd="2" destOrd="0" parTransId="{B4C496BE-178C-4348-9303-3E4619574BB0}" sibTransId="{749796AF-73CB-9944-83D0-D0148C03C0E0}"/>
    <dgm:cxn modelId="{6B831020-F3B3-954C-A055-3C33ECC7EC27}" srcId="{3FFC3CF2-91D7-C947-8500-11C936358E81}" destId="{9BA2129B-1A32-B749-8CF5-C4732AAC48AF}" srcOrd="0" destOrd="0" parTransId="{616F211B-069A-EA41-BC90-E253CE77EB0A}" sibTransId="{64CF590D-9EEF-2D45-8D92-2C1B6B30D86C}"/>
    <dgm:cxn modelId="{155FF835-902A-574B-80FA-E28DCC6EA823}" type="presOf" srcId="{3FFC3CF2-91D7-C947-8500-11C936358E81}" destId="{3EA821D3-1E87-DF4C-929E-17CB54E2801F}" srcOrd="0" destOrd="0" presId="urn:microsoft.com/office/officeart/2005/8/layout/arrow1"/>
    <dgm:cxn modelId="{C565A13A-2824-2548-BF79-6ED3D6974E16}" type="presOf" srcId="{1C98885B-9297-754E-B030-7328456BFCE1}" destId="{3EA821D3-1E87-DF4C-929E-17CB54E2801F}" srcOrd="0" destOrd="2" presId="urn:microsoft.com/office/officeart/2005/8/layout/arrow1"/>
    <dgm:cxn modelId="{B7430C48-E3E0-E74B-886D-DC25A906320F}" srcId="{73D795C7-F7DF-1A4F-8B45-C194B9AE87C4}" destId="{D83448C4-FC42-0C4F-8C17-08806DA08BEA}" srcOrd="1" destOrd="0" parTransId="{F5B1F8AB-1BFC-0849-9B1B-28AE29658C1F}" sibTransId="{C206B804-1260-DC43-B84D-673DF349AA35}"/>
    <dgm:cxn modelId="{9D32DF53-900F-6341-BCE1-73CB2561F371}" type="presOf" srcId="{81B0A6A5-3E55-AA41-9B90-062A141C9DBE}" destId="{3EA821D3-1E87-DF4C-929E-17CB54E2801F}" srcOrd="0" destOrd="5" presId="urn:microsoft.com/office/officeart/2005/8/layout/arrow1"/>
    <dgm:cxn modelId="{42869E5A-F00E-CA47-831B-C963341CB44F}" type="presOf" srcId="{C537CE51-204C-AC45-95F3-C773746D0EBD}" destId="{724A1CD1-41F2-5641-A8BD-5C419B8B44B9}" srcOrd="0" destOrd="1" presId="urn:microsoft.com/office/officeart/2005/8/layout/arrow1"/>
    <dgm:cxn modelId="{6221B06D-B986-FF43-8E83-7297FE909057}" srcId="{3FFC3CF2-91D7-C947-8500-11C936358E81}" destId="{81B0A6A5-3E55-AA41-9B90-062A141C9DBE}" srcOrd="4" destOrd="0" parTransId="{66A05F69-937A-2742-A5DC-17521B7EF710}" sibTransId="{B88F27C0-C905-6744-A025-26EA39A334A4}"/>
    <dgm:cxn modelId="{7065B197-30DA-1243-A95A-72758B931390}" srcId="{3FFC3CF2-91D7-C947-8500-11C936358E81}" destId="{580DA767-07EC-3A44-B873-C832C79D9B44}" srcOrd="3" destOrd="0" parTransId="{625CE22D-5BC5-D848-BED6-0AE736ED65CE}" sibTransId="{AFC5594C-4378-C146-A404-E00662DC9566}"/>
    <dgm:cxn modelId="{182DFE97-A675-CD4A-819C-357F0E161150}" srcId="{3FFC3CF2-91D7-C947-8500-11C936358E81}" destId="{EAAE2E1C-BD37-954E-9B93-8BD50706F232}" srcOrd="2" destOrd="0" parTransId="{C9F33518-CEC2-514A-A28D-FECF9FEB091E}" sibTransId="{67C5B880-7E62-5E45-86CA-91514D0E85C8}"/>
    <dgm:cxn modelId="{852008A3-D6ED-5C4F-94F8-D17B4153112A}" type="presOf" srcId="{9BA2129B-1A32-B749-8CF5-C4732AAC48AF}" destId="{3EA821D3-1E87-DF4C-929E-17CB54E2801F}" srcOrd="0" destOrd="1" presId="urn:microsoft.com/office/officeart/2005/8/layout/arrow1"/>
    <dgm:cxn modelId="{6A7CBAA3-C628-864F-80E3-BFFC77B5A2C0}" srcId="{3FFC3CF2-91D7-C947-8500-11C936358E81}" destId="{1C98885B-9297-754E-B030-7328456BFCE1}" srcOrd="1" destOrd="0" parTransId="{013B3CD6-398F-594D-9266-8A7EDE3437C6}" sibTransId="{73DB56E3-FF11-6247-AEDF-024A81208C9D}"/>
    <dgm:cxn modelId="{2EC288B6-6E5F-B143-9DE2-87227BCED92C}" type="presOf" srcId="{EAAE2E1C-BD37-954E-9B93-8BD50706F232}" destId="{3EA821D3-1E87-DF4C-929E-17CB54E2801F}" srcOrd="0" destOrd="3" presId="urn:microsoft.com/office/officeart/2005/8/layout/arrow1"/>
    <dgm:cxn modelId="{62627AC9-C6AB-6B48-8EB7-98D6C4F81069}" type="presOf" srcId="{72C109DD-8984-834C-8310-5C88537EFB13}" destId="{DB4483A2-E8CF-5447-BFF8-293ACF8A338B}" srcOrd="0" destOrd="0" presId="urn:microsoft.com/office/officeart/2005/8/layout/arrow1"/>
    <dgm:cxn modelId="{4BF42AD4-1835-6B45-A483-849371624A84}" type="presOf" srcId="{2BFC721F-BDFA-F04C-A9BC-4662F4370818}" destId="{724A1CD1-41F2-5641-A8BD-5C419B8B44B9}" srcOrd="0" destOrd="3" presId="urn:microsoft.com/office/officeart/2005/8/layout/arrow1"/>
    <dgm:cxn modelId="{855044D8-78FE-E746-99AE-CB26A53A53EF}" type="presOf" srcId="{580DA767-07EC-3A44-B873-C832C79D9B44}" destId="{3EA821D3-1E87-DF4C-929E-17CB54E2801F}" srcOrd="0" destOrd="4" presId="urn:microsoft.com/office/officeart/2005/8/layout/arrow1"/>
    <dgm:cxn modelId="{E0D220D9-97A5-AD43-ABE8-BC0EC4E10D8A}" srcId="{72C109DD-8984-834C-8310-5C88537EFB13}" destId="{3FFC3CF2-91D7-C947-8500-11C936358E81}" srcOrd="1" destOrd="0" parTransId="{68571FD9-9205-E54C-BB6C-ABCED9FDDE80}" sibTransId="{00F9748F-C768-CA40-9853-A5C68FC56B47}"/>
    <dgm:cxn modelId="{63FBBEF2-BC61-B344-9D29-59A238835607}" srcId="{72C109DD-8984-834C-8310-5C88537EFB13}" destId="{73D795C7-F7DF-1A4F-8B45-C194B9AE87C4}" srcOrd="0" destOrd="0" parTransId="{1D74244E-098F-DA44-BDC6-E542D8E0F24C}" sibTransId="{A2ADC5DA-8ED4-0245-A9E5-0E04918E6614}"/>
    <dgm:cxn modelId="{A9062AF5-CA97-0248-B46E-1148AE639254}" srcId="{73D795C7-F7DF-1A4F-8B45-C194B9AE87C4}" destId="{C537CE51-204C-AC45-95F3-C773746D0EBD}" srcOrd="0" destOrd="0" parTransId="{54CB8572-4511-6148-BADA-364E26918F04}" sibTransId="{D5E1BF4D-014C-D34A-A5CA-A94625BD957E}"/>
    <dgm:cxn modelId="{6D18D044-5B76-7E44-8BDE-FBDCECFF774E}" type="presParOf" srcId="{DB4483A2-E8CF-5447-BFF8-293ACF8A338B}" destId="{724A1CD1-41F2-5641-A8BD-5C419B8B44B9}" srcOrd="0" destOrd="0" presId="urn:microsoft.com/office/officeart/2005/8/layout/arrow1"/>
    <dgm:cxn modelId="{C5062DAC-7123-5342-9710-97476ACD48B8}" type="presParOf" srcId="{DB4483A2-E8CF-5447-BFF8-293ACF8A338B}" destId="{3EA821D3-1E87-DF4C-929E-17CB54E2801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F88395-FFAD-B049-A22E-39F765EB786B}" type="doc">
      <dgm:prSet loTypeId="urn:microsoft.com/office/officeart/2005/8/layout/vList3" loCatId="" qsTypeId="urn:microsoft.com/office/officeart/2005/8/quickstyle/simple1" qsCatId="simple" csTypeId="urn:microsoft.com/office/officeart/2005/8/colors/accent1_2" csCatId="accent1" phldr="1"/>
      <dgm:spPr/>
    </dgm:pt>
    <dgm:pt modelId="{03CA0E0B-AF57-5D46-9360-E416F35DEE36}">
      <dgm:prSet phldrT="[Text]"/>
      <dgm:spPr/>
      <dgm:t>
        <a:bodyPr/>
        <a:lstStyle/>
        <a:p>
          <a:r>
            <a:rPr lang="en-US" dirty="0"/>
            <a:t>Deferment</a:t>
          </a:r>
        </a:p>
      </dgm:t>
    </dgm:pt>
    <dgm:pt modelId="{FFC446D8-CBCB-574D-857A-B850CAF7C39B}" type="parTrans" cxnId="{13DBFE6B-2DF3-F84E-94AF-740A0799F6A6}">
      <dgm:prSet/>
      <dgm:spPr/>
      <dgm:t>
        <a:bodyPr/>
        <a:lstStyle/>
        <a:p>
          <a:endParaRPr lang="en-US"/>
        </a:p>
      </dgm:t>
    </dgm:pt>
    <dgm:pt modelId="{C533B4D4-BF71-B84C-A08B-21EBFAB3E183}" type="sibTrans" cxnId="{13DBFE6B-2DF3-F84E-94AF-740A0799F6A6}">
      <dgm:prSet/>
      <dgm:spPr/>
      <dgm:t>
        <a:bodyPr/>
        <a:lstStyle/>
        <a:p>
          <a:endParaRPr lang="en-US"/>
        </a:p>
      </dgm:t>
    </dgm:pt>
    <dgm:pt modelId="{69413142-EEC2-BF42-AFE9-B92C500B8D14}">
      <dgm:prSet phldrT="[Text]"/>
      <dgm:spPr/>
      <dgm:t>
        <a:bodyPr/>
        <a:lstStyle/>
        <a:p>
          <a:r>
            <a:rPr lang="en-US" dirty="0"/>
            <a:t>Forbearance</a:t>
          </a:r>
        </a:p>
      </dgm:t>
    </dgm:pt>
    <dgm:pt modelId="{A9EBDE4A-9173-5F40-8036-369E4D27D8C0}" type="parTrans" cxnId="{196C10D4-991D-814E-898D-2592D055AC89}">
      <dgm:prSet/>
      <dgm:spPr/>
      <dgm:t>
        <a:bodyPr/>
        <a:lstStyle/>
        <a:p>
          <a:endParaRPr lang="en-US"/>
        </a:p>
      </dgm:t>
    </dgm:pt>
    <dgm:pt modelId="{BB006DF9-C4BA-284A-A890-3057BEB64896}" type="sibTrans" cxnId="{196C10D4-991D-814E-898D-2592D055AC89}">
      <dgm:prSet/>
      <dgm:spPr/>
      <dgm:t>
        <a:bodyPr/>
        <a:lstStyle/>
        <a:p>
          <a:endParaRPr lang="en-US"/>
        </a:p>
      </dgm:t>
    </dgm:pt>
    <dgm:pt modelId="{A1F644C7-436F-B84A-8752-FC5D84EED94F}">
      <dgm:prSet phldrT="[Text]"/>
      <dgm:spPr/>
      <dgm:t>
        <a:bodyPr/>
        <a:lstStyle/>
        <a:p>
          <a:r>
            <a:rPr lang="en-US" dirty="0"/>
            <a:t>Forgiveness</a:t>
          </a:r>
        </a:p>
      </dgm:t>
    </dgm:pt>
    <dgm:pt modelId="{8DCE7B83-1C7A-B94C-8137-5A19DF73228C}" type="parTrans" cxnId="{BD903BC9-49A4-6D4A-9FC2-1B810C375C53}">
      <dgm:prSet/>
      <dgm:spPr/>
      <dgm:t>
        <a:bodyPr/>
        <a:lstStyle/>
        <a:p>
          <a:endParaRPr lang="en-US"/>
        </a:p>
      </dgm:t>
    </dgm:pt>
    <dgm:pt modelId="{F23DFC10-506D-C74D-9D00-E7D75B66299D}" type="sibTrans" cxnId="{BD903BC9-49A4-6D4A-9FC2-1B810C375C53}">
      <dgm:prSet/>
      <dgm:spPr/>
      <dgm:t>
        <a:bodyPr/>
        <a:lstStyle/>
        <a:p>
          <a:endParaRPr lang="en-US"/>
        </a:p>
      </dgm:t>
    </dgm:pt>
    <dgm:pt modelId="{43E7AC5A-812D-8F4A-A8F8-902AAD85CB0F}">
      <dgm:prSet/>
      <dgm:spPr/>
      <dgm:t>
        <a:bodyPr/>
        <a:lstStyle/>
        <a:p>
          <a:r>
            <a:rPr lang="en-US" dirty="0"/>
            <a:t>Enrolled in school</a:t>
          </a:r>
        </a:p>
      </dgm:t>
    </dgm:pt>
    <dgm:pt modelId="{9A215504-22FD-C04D-B09B-626C6F4379F0}" type="parTrans" cxnId="{1E556514-F0ED-C54C-8353-5C2C2044362E}">
      <dgm:prSet/>
      <dgm:spPr/>
      <dgm:t>
        <a:bodyPr/>
        <a:lstStyle/>
        <a:p>
          <a:endParaRPr lang="en-US"/>
        </a:p>
      </dgm:t>
    </dgm:pt>
    <dgm:pt modelId="{D11E6811-CFA8-464D-BBD0-40362CBE0364}" type="sibTrans" cxnId="{1E556514-F0ED-C54C-8353-5C2C2044362E}">
      <dgm:prSet/>
      <dgm:spPr/>
      <dgm:t>
        <a:bodyPr/>
        <a:lstStyle/>
        <a:p>
          <a:endParaRPr lang="en-US"/>
        </a:p>
      </dgm:t>
    </dgm:pt>
    <dgm:pt modelId="{0B8FDA8B-3DF6-684E-ADBF-BC599A680520}">
      <dgm:prSet/>
      <dgm:spPr/>
      <dgm:t>
        <a:bodyPr/>
        <a:lstStyle/>
        <a:p>
          <a:r>
            <a:rPr lang="en-US" dirty="0"/>
            <a:t>Financial hardship</a:t>
          </a:r>
        </a:p>
      </dgm:t>
    </dgm:pt>
    <dgm:pt modelId="{64BD68B7-69C9-5947-ACE0-54C571FE2BA7}" type="parTrans" cxnId="{99B9A7FF-1375-0A4F-99CA-255A8F5C24BE}">
      <dgm:prSet/>
      <dgm:spPr/>
      <dgm:t>
        <a:bodyPr/>
        <a:lstStyle/>
        <a:p>
          <a:endParaRPr lang="en-US"/>
        </a:p>
      </dgm:t>
    </dgm:pt>
    <dgm:pt modelId="{9DD5373C-18CA-7D49-B8DC-6B256A898A0B}" type="sibTrans" cxnId="{99B9A7FF-1375-0A4F-99CA-255A8F5C24BE}">
      <dgm:prSet/>
      <dgm:spPr/>
      <dgm:t>
        <a:bodyPr/>
        <a:lstStyle/>
        <a:p>
          <a:endParaRPr lang="en-US"/>
        </a:p>
      </dgm:t>
    </dgm:pt>
    <dgm:pt modelId="{6F5F1A48-7781-914E-B1A4-F5E4078DC572}">
      <dgm:prSet/>
      <dgm:spPr/>
      <dgm:t>
        <a:bodyPr/>
        <a:lstStyle/>
        <a:p>
          <a:r>
            <a:rPr lang="en-US" dirty="0"/>
            <a:t>Employed in certain industries</a:t>
          </a:r>
        </a:p>
      </dgm:t>
    </dgm:pt>
    <dgm:pt modelId="{024CA5D9-5861-BB42-B9E9-09E19E4C2D53}" type="parTrans" cxnId="{9ACC038E-BA20-ED40-A1C0-B6BDC257BC71}">
      <dgm:prSet/>
      <dgm:spPr/>
      <dgm:t>
        <a:bodyPr/>
        <a:lstStyle/>
        <a:p>
          <a:endParaRPr lang="en-US"/>
        </a:p>
      </dgm:t>
    </dgm:pt>
    <dgm:pt modelId="{8698CD5C-A61B-5742-A7DC-1898F098C793}" type="sibTrans" cxnId="{9ACC038E-BA20-ED40-A1C0-B6BDC257BC71}">
      <dgm:prSet/>
      <dgm:spPr/>
      <dgm:t>
        <a:bodyPr/>
        <a:lstStyle/>
        <a:p>
          <a:endParaRPr lang="en-US"/>
        </a:p>
      </dgm:t>
    </dgm:pt>
    <dgm:pt modelId="{FA05EA43-F232-CC4D-A7E5-1C331DC8CD6F}" type="pres">
      <dgm:prSet presAssocID="{DAF88395-FFAD-B049-A22E-39F765EB786B}" presName="linearFlow" presStyleCnt="0">
        <dgm:presLayoutVars>
          <dgm:dir/>
          <dgm:resizeHandles val="exact"/>
        </dgm:presLayoutVars>
      </dgm:prSet>
      <dgm:spPr/>
    </dgm:pt>
    <dgm:pt modelId="{D7EA8BF1-4E44-2E40-9AC9-3DCA269BCCAF}" type="pres">
      <dgm:prSet presAssocID="{03CA0E0B-AF57-5D46-9360-E416F35DEE36}" presName="composite" presStyleCnt="0"/>
      <dgm:spPr/>
    </dgm:pt>
    <dgm:pt modelId="{E96B2E8B-CBC6-E64A-BA6F-4AA1A0D79451}" type="pres">
      <dgm:prSet presAssocID="{03CA0E0B-AF57-5D46-9360-E416F35DEE3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20B86BDB-D76C-9E42-81E1-EA50E6D6B0B0}" type="pres">
      <dgm:prSet presAssocID="{03CA0E0B-AF57-5D46-9360-E416F35DEE36}" presName="txShp" presStyleLbl="node1" presStyleIdx="0" presStyleCnt="3">
        <dgm:presLayoutVars>
          <dgm:bulletEnabled val="1"/>
        </dgm:presLayoutVars>
      </dgm:prSet>
      <dgm:spPr/>
    </dgm:pt>
    <dgm:pt modelId="{93FA0D87-83CA-9D49-BE46-BC3FFB0EB27C}" type="pres">
      <dgm:prSet presAssocID="{C533B4D4-BF71-B84C-A08B-21EBFAB3E183}" presName="spacing" presStyleCnt="0"/>
      <dgm:spPr/>
    </dgm:pt>
    <dgm:pt modelId="{4F4FB57D-8E74-EE4D-B891-EE2B487DC0F9}" type="pres">
      <dgm:prSet presAssocID="{69413142-EEC2-BF42-AFE9-B92C500B8D14}" presName="composite" presStyleCnt="0"/>
      <dgm:spPr/>
    </dgm:pt>
    <dgm:pt modelId="{D57256FC-9AD1-3044-9C42-A04A2E327278}" type="pres">
      <dgm:prSet presAssocID="{69413142-EEC2-BF42-AFE9-B92C500B8D14}"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4144F074-8928-2B47-842D-9DECE5CCCD57}" type="pres">
      <dgm:prSet presAssocID="{69413142-EEC2-BF42-AFE9-B92C500B8D14}" presName="txShp" presStyleLbl="node1" presStyleIdx="1" presStyleCnt="3">
        <dgm:presLayoutVars>
          <dgm:bulletEnabled val="1"/>
        </dgm:presLayoutVars>
      </dgm:prSet>
      <dgm:spPr/>
    </dgm:pt>
    <dgm:pt modelId="{A79CB1C1-91BE-3440-AD8B-53DFBB681CB4}" type="pres">
      <dgm:prSet presAssocID="{BB006DF9-C4BA-284A-A890-3057BEB64896}" presName="spacing" presStyleCnt="0"/>
      <dgm:spPr/>
    </dgm:pt>
    <dgm:pt modelId="{ADEA5046-96E9-0845-8DE9-B3CB6336885F}" type="pres">
      <dgm:prSet presAssocID="{A1F644C7-436F-B84A-8752-FC5D84EED94F}" presName="composite" presStyleCnt="0"/>
      <dgm:spPr/>
    </dgm:pt>
    <dgm:pt modelId="{36AA562E-D83A-8041-9317-33395B53BC8D}" type="pres">
      <dgm:prSet presAssocID="{A1F644C7-436F-B84A-8752-FC5D84EED94F}" presName="imgShp" presStyleLbl="fgImgPlace1" presStyleIdx="2" presStyleCnt="3" custLinFactNeighborY="-1304"/>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CFC1ABAA-8C9D-D04B-9F01-3AD2675BE5D2}" type="pres">
      <dgm:prSet presAssocID="{A1F644C7-436F-B84A-8752-FC5D84EED94F}" presName="txShp" presStyleLbl="node1" presStyleIdx="2" presStyleCnt="3">
        <dgm:presLayoutVars>
          <dgm:bulletEnabled val="1"/>
        </dgm:presLayoutVars>
      </dgm:prSet>
      <dgm:spPr/>
    </dgm:pt>
  </dgm:ptLst>
  <dgm:cxnLst>
    <dgm:cxn modelId="{1E556514-F0ED-C54C-8353-5C2C2044362E}" srcId="{03CA0E0B-AF57-5D46-9360-E416F35DEE36}" destId="{43E7AC5A-812D-8F4A-A8F8-902AAD85CB0F}" srcOrd="0" destOrd="0" parTransId="{9A215504-22FD-C04D-B09B-626C6F4379F0}" sibTransId="{D11E6811-CFA8-464D-BBD0-40362CBE0364}"/>
    <dgm:cxn modelId="{06A8DA41-E938-1C4B-9B2D-4D7BA7B5AC95}" type="presOf" srcId="{43E7AC5A-812D-8F4A-A8F8-902AAD85CB0F}" destId="{20B86BDB-D76C-9E42-81E1-EA50E6D6B0B0}" srcOrd="0" destOrd="1" presId="urn:microsoft.com/office/officeart/2005/8/layout/vList3"/>
    <dgm:cxn modelId="{2CEA7853-55D5-334B-A364-A6EAA68C3E06}" type="presOf" srcId="{A1F644C7-436F-B84A-8752-FC5D84EED94F}" destId="{CFC1ABAA-8C9D-D04B-9F01-3AD2675BE5D2}" srcOrd="0" destOrd="0" presId="urn:microsoft.com/office/officeart/2005/8/layout/vList3"/>
    <dgm:cxn modelId="{13DBFE6B-2DF3-F84E-94AF-740A0799F6A6}" srcId="{DAF88395-FFAD-B049-A22E-39F765EB786B}" destId="{03CA0E0B-AF57-5D46-9360-E416F35DEE36}" srcOrd="0" destOrd="0" parTransId="{FFC446D8-CBCB-574D-857A-B850CAF7C39B}" sibTransId="{C533B4D4-BF71-B84C-A08B-21EBFAB3E183}"/>
    <dgm:cxn modelId="{53D5126C-3ED8-9544-A6B0-5617864754D6}" type="presOf" srcId="{03CA0E0B-AF57-5D46-9360-E416F35DEE36}" destId="{20B86BDB-D76C-9E42-81E1-EA50E6D6B0B0}" srcOrd="0" destOrd="0" presId="urn:microsoft.com/office/officeart/2005/8/layout/vList3"/>
    <dgm:cxn modelId="{510E1B71-0975-8140-9BDD-17674B1B589C}" type="presOf" srcId="{DAF88395-FFAD-B049-A22E-39F765EB786B}" destId="{FA05EA43-F232-CC4D-A7E5-1C331DC8CD6F}" srcOrd="0" destOrd="0" presId="urn:microsoft.com/office/officeart/2005/8/layout/vList3"/>
    <dgm:cxn modelId="{9ACC038E-BA20-ED40-A1C0-B6BDC257BC71}" srcId="{A1F644C7-436F-B84A-8752-FC5D84EED94F}" destId="{6F5F1A48-7781-914E-B1A4-F5E4078DC572}" srcOrd="0" destOrd="0" parTransId="{024CA5D9-5861-BB42-B9E9-09E19E4C2D53}" sibTransId="{8698CD5C-A61B-5742-A7DC-1898F098C793}"/>
    <dgm:cxn modelId="{7006DA97-BB8E-4745-BECD-A1228B4EE228}" type="presOf" srcId="{69413142-EEC2-BF42-AFE9-B92C500B8D14}" destId="{4144F074-8928-2B47-842D-9DECE5CCCD57}" srcOrd="0" destOrd="0" presId="urn:microsoft.com/office/officeart/2005/8/layout/vList3"/>
    <dgm:cxn modelId="{BD903BC9-49A4-6D4A-9FC2-1B810C375C53}" srcId="{DAF88395-FFAD-B049-A22E-39F765EB786B}" destId="{A1F644C7-436F-B84A-8752-FC5D84EED94F}" srcOrd="2" destOrd="0" parTransId="{8DCE7B83-1C7A-B94C-8137-5A19DF73228C}" sibTransId="{F23DFC10-506D-C74D-9D00-E7D75B66299D}"/>
    <dgm:cxn modelId="{196C10D4-991D-814E-898D-2592D055AC89}" srcId="{DAF88395-FFAD-B049-A22E-39F765EB786B}" destId="{69413142-EEC2-BF42-AFE9-B92C500B8D14}" srcOrd="1" destOrd="0" parTransId="{A9EBDE4A-9173-5F40-8036-369E4D27D8C0}" sibTransId="{BB006DF9-C4BA-284A-A890-3057BEB64896}"/>
    <dgm:cxn modelId="{F5E209E5-C328-5341-83B3-B1B5135FC612}" type="presOf" srcId="{0B8FDA8B-3DF6-684E-ADBF-BC599A680520}" destId="{4144F074-8928-2B47-842D-9DECE5CCCD57}" srcOrd="0" destOrd="1" presId="urn:microsoft.com/office/officeart/2005/8/layout/vList3"/>
    <dgm:cxn modelId="{19F4B0E9-6E11-F040-924B-F9319EC61032}" type="presOf" srcId="{6F5F1A48-7781-914E-B1A4-F5E4078DC572}" destId="{CFC1ABAA-8C9D-D04B-9F01-3AD2675BE5D2}" srcOrd="0" destOrd="1" presId="urn:microsoft.com/office/officeart/2005/8/layout/vList3"/>
    <dgm:cxn modelId="{99B9A7FF-1375-0A4F-99CA-255A8F5C24BE}" srcId="{69413142-EEC2-BF42-AFE9-B92C500B8D14}" destId="{0B8FDA8B-3DF6-684E-ADBF-BC599A680520}" srcOrd="0" destOrd="0" parTransId="{64BD68B7-69C9-5947-ACE0-54C571FE2BA7}" sibTransId="{9DD5373C-18CA-7D49-B8DC-6B256A898A0B}"/>
    <dgm:cxn modelId="{0FEB33A6-66CE-3842-B7E0-D9C64A715860}" type="presParOf" srcId="{FA05EA43-F232-CC4D-A7E5-1C331DC8CD6F}" destId="{D7EA8BF1-4E44-2E40-9AC9-3DCA269BCCAF}" srcOrd="0" destOrd="0" presId="urn:microsoft.com/office/officeart/2005/8/layout/vList3"/>
    <dgm:cxn modelId="{5C8B4085-5A3E-D64F-822E-9C142D7BD0E1}" type="presParOf" srcId="{D7EA8BF1-4E44-2E40-9AC9-3DCA269BCCAF}" destId="{E96B2E8B-CBC6-E64A-BA6F-4AA1A0D79451}" srcOrd="0" destOrd="0" presId="urn:microsoft.com/office/officeart/2005/8/layout/vList3"/>
    <dgm:cxn modelId="{7F21CA5F-BBF8-0347-9145-A2DB5547083A}" type="presParOf" srcId="{D7EA8BF1-4E44-2E40-9AC9-3DCA269BCCAF}" destId="{20B86BDB-D76C-9E42-81E1-EA50E6D6B0B0}" srcOrd="1" destOrd="0" presId="urn:microsoft.com/office/officeart/2005/8/layout/vList3"/>
    <dgm:cxn modelId="{C14F70B2-E7DB-6B40-8466-A27DF676EFAC}" type="presParOf" srcId="{FA05EA43-F232-CC4D-A7E5-1C331DC8CD6F}" destId="{93FA0D87-83CA-9D49-BE46-BC3FFB0EB27C}" srcOrd="1" destOrd="0" presId="urn:microsoft.com/office/officeart/2005/8/layout/vList3"/>
    <dgm:cxn modelId="{E3971428-6D0D-AD44-8E06-1BAEEFA402BD}" type="presParOf" srcId="{FA05EA43-F232-CC4D-A7E5-1C331DC8CD6F}" destId="{4F4FB57D-8E74-EE4D-B891-EE2B487DC0F9}" srcOrd="2" destOrd="0" presId="urn:microsoft.com/office/officeart/2005/8/layout/vList3"/>
    <dgm:cxn modelId="{22E4B717-B4EA-7143-AF26-3DC679BC0EB0}" type="presParOf" srcId="{4F4FB57D-8E74-EE4D-B891-EE2B487DC0F9}" destId="{D57256FC-9AD1-3044-9C42-A04A2E327278}" srcOrd="0" destOrd="0" presId="urn:microsoft.com/office/officeart/2005/8/layout/vList3"/>
    <dgm:cxn modelId="{3248F16E-6A2E-F941-83AB-8D43D333B1B1}" type="presParOf" srcId="{4F4FB57D-8E74-EE4D-B891-EE2B487DC0F9}" destId="{4144F074-8928-2B47-842D-9DECE5CCCD57}" srcOrd="1" destOrd="0" presId="urn:microsoft.com/office/officeart/2005/8/layout/vList3"/>
    <dgm:cxn modelId="{819E8D51-FAB2-C541-84F3-F863EF17D57A}" type="presParOf" srcId="{FA05EA43-F232-CC4D-A7E5-1C331DC8CD6F}" destId="{A79CB1C1-91BE-3440-AD8B-53DFBB681CB4}" srcOrd="3" destOrd="0" presId="urn:microsoft.com/office/officeart/2005/8/layout/vList3"/>
    <dgm:cxn modelId="{42BA5343-5A2D-3142-84B8-2F48EA8E9C24}" type="presParOf" srcId="{FA05EA43-F232-CC4D-A7E5-1C331DC8CD6F}" destId="{ADEA5046-96E9-0845-8DE9-B3CB6336885F}" srcOrd="4" destOrd="0" presId="urn:microsoft.com/office/officeart/2005/8/layout/vList3"/>
    <dgm:cxn modelId="{17D66D11-C941-A045-B1FE-286D94B16C23}" type="presParOf" srcId="{ADEA5046-96E9-0845-8DE9-B3CB6336885F}" destId="{36AA562E-D83A-8041-9317-33395B53BC8D}" srcOrd="0" destOrd="0" presId="urn:microsoft.com/office/officeart/2005/8/layout/vList3"/>
    <dgm:cxn modelId="{668741EB-1371-4F46-B2D0-57A726BEE1C8}" type="presParOf" srcId="{ADEA5046-96E9-0845-8DE9-B3CB6336885F}" destId="{CFC1ABAA-8C9D-D04B-9F01-3AD2675BE5D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3E57C-3489-E645-84B8-4C468509FCF6}">
      <dsp:nvSpPr>
        <dsp:cNvPr id="0" name=""/>
        <dsp:cNvSpPr/>
      </dsp:nvSpPr>
      <dsp:spPr>
        <a:xfrm>
          <a:off x="3661197" y="3382"/>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Do I have financial need?</a:t>
          </a:r>
        </a:p>
      </dsp:txBody>
      <dsp:txXfrm>
        <a:off x="3701619" y="43804"/>
        <a:ext cx="1193072" cy="747201"/>
      </dsp:txXfrm>
    </dsp:sp>
    <dsp:sp modelId="{CBFA01F8-9D3F-434E-95DB-D17A624ECEF0}">
      <dsp:nvSpPr>
        <dsp:cNvPr id="0" name=""/>
        <dsp:cNvSpPr/>
      </dsp:nvSpPr>
      <dsp:spPr>
        <a:xfrm>
          <a:off x="2644266" y="417405"/>
          <a:ext cx="3307779" cy="3307779"/>
        </a:xfrm>
        <a:custGeom>
          <a:avLst/>
          <a:gdLst/>
          <a:ahLst/>
          <a:cxnLst/>
          <a:rect l="0" t="0" r="0" b="0"/>
          <a:pathLst>
            <a:path>
              <a:moveTo>
                <a:pt x="2299593" y="131254"/>
              </a:moveTo>
              <a:arcTo wR="1653889" hR="1653889" stAng="17578820" swAng="1960807"/>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82AEC3-01D3-DF46-807A-29D074F51591}">
      <dsp:nvSpPr>
        <dsp:cNvPr id="0" name=""/>
        <dsp:cNvSpPr/>
      </dsp:nvSpPr>
      <dsp:spPr>
        <a:xfrm>
          <a:off x="5234140" y="1146192"/>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Am I a citizen or eligible noncitizen?</a:t>
          </a:r>
        </a:p>
      </dsp:txBody>
      <dsp:txXfrm>
        <a:off x="5274562" y="1186614"/>
        <a:ext cx="1193072" cy="747201"/>
      </dsp:txXfrm>
    </dsp:sp>
    <dsp:sp modelId="{2A198437-2031-F444-8025-4E7538C6BC75}">
      <dsp:nvSpPr>
        <dsp:cNvPr id="0" name=""/>
        <dsp:cNvSpPr/>
      </dsp:nvSpPr>
      <dsp:spPr>
        <a:xfrm>
          <a:off x="2644266" y="417405"/>
          <a:ext cx="3307779" cy="3307779"/>
        </a:xfrm>
        <a:custGeom>
          <a:avLst/>
          <a:gdLst/>
          <a:ahLst/>
          <a:cxnLst/>
          <a:rect l="0" t="0" r="0" b="0"/>
          <a:pathLst>
            <a:path>
              <a:moveTo>
                <a:pt x="3305516" y="1567401"/>
              </a:moveTo>
              <a:arcTo wR="1653889" hR="1653889" stAng="21420146" swAng="2195741"/>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3A5D0-38A4-6849-8AF4-85102D34CAEE}">
      <dsp:nvSpPr>
        <dsp:cNvPr id="0" name=""/>
        <dsp:cNvSpPr/>
      </dsp:nvSpPr>
      <dsp:spPr>
        <a:xfrm>
          <a:off x="4633329" y="2995296"/>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Do I have a SS?</a:t>
          </a:r>
        </a:p>
      </dsp:txBody>
      <dsp:txXfrm>
        <a:off x="4673751" y="3035718"/>
        <a:ext cx="1193072" cy="747201"/>
      </dsp:txXfrm>
    </dsp:sp>
    <dsp:sp modelId="{51476600-AA89-F341-BBAF-E2E9F08819B8}">
      <dsp:nvSpPr>
        <dsp:cNvPr id="0" name=""/>
        <dsp:cNvSpPr/>
      </dsp:nvSpPr>
      <dsp:spPr>
        <a:xfrm>
          <a:off x="2644266" y="417405"/>
          <a:ext cx="3307779" cy="3307779"/>
        </a:xfrm>
        <a:custGeom>
          <a:avLst/>
          <a:gdLst/>
          <a:ahLst/>
          <a:cxnLst/>
          <a:rect l="0" t="0" r="0" b="0"/>
          <a:pathLst>
            <a:path>
              <a:moveTo>
                <a:pt x="1982496" y="3274805"/>
              </a:moveTo>
              <a:arcTo wR="1653889" hR="1653889" stAng="4712388" swAng="1375224"/>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DDF5DC-8A21-2D46-A891-915FD0946BF0}">
      <dsp:nvSpPr>
        <dsp:cNvPr id="0" name=""/>
        <dsp:cNvSpPr/>
      </dsp:nvSpPr>
      <dsp:spPr>
        <a:xfrm>
          <a:off x="2689065" y="2995296"/>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Am I enrolled or admitted?</a:t>
          </a:r>
        </a:p>
      </dsp:txBody>
      <dsp:txXfrm>
        <a:off x="2729487" y="3035718"/>
        <a:ext cx="1193072" cy="747201"/>
      </dsp:txXfrm>
    </dsp:sp>
    <dsp:sp modelId="{747D35E5-A681-434E-9D82-3690FF68BEAC}">
      <dsp:nvSpPr>
        <dsp:cNvPr id="0" name=""/>
        <dsp:cNvSpPr/>
      </dsp:nvSpPr>
      <dsp:spPr>
        <a:xfrm>
          <a:off x="2644266" y="417405"/>
          <a:ext cx="3307779" cy="3307779"/>
        </a:xfrm>
        <a:custGeom>
          <a:avLst/>
          <a:gdLst/>
          <a:ahLst/>
          <a:cxnLst/>
          <a:rect l="0" t="0" r="0" b="0"/>
          <a:pathLst>
            <a:path>
              <a:moveTo>
                <a:pt x="276299" y="2569092"/>
              </a:moveTo>
              <a:arcTo wR="1653889" hR="1653889" stAng="8784112" swAng="2195741"/>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45708B-ACA4-1446-B767-E373C9CA0E9E}">
      <dsp:nvSpPr>
        <dsp:cNvPr id="0" name=""/>
        <dsp:cNvSpPr/>
      </dsp:nvSpPr>
      <dsp:spPr>
        <a:xfrm>
          <a:off x="2088255" y="1146192"/>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If I am a male, have I registered with the Selective Service?</a:t>
          </a:r>
        </a:p>
      </dsp:txBody>
      <dsp:txXfrm>
        <a:off x="2128677" y="1186614"/>
        <a:ext cx="1193072" cy="747201"/>
      </dsp:txXfrm>
    </dsp:sp>
    <dsp:sp modelId="{FB65B1EB-E751-5C4F-B4AA-FEDA999714D0}">
      <dsp:nvSpPr>
        <dsp:cNvPr id="0" name=""/>
        <dsp:cNvSpPr/>
      </dsp:nvSpPr>
      <dsp:spPr>
        <a:xfrm>
          <a:off x="2644266" y="417405"/>
          <a:ext cx="3307779" cy="3307779"/>
        </a:xfrm>
        <a:custGeom>
          <a:avLst/>
          <a:gdLst/>
          <a:ahLst/>
          <a:cxnLst/>
          <a:rect l="0" t="0" r="0" b="0"/>
          <a:pathLst>
            <a:path>
              <a:moveTo>
                <a:pt x="288257" y="720937"/>
              </a:moveTo>
              <a:arcTo wR="1653889" hR="1653889" stAng="12860372" swAng="1960807"/>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0F2C2-B8C7-474A-9756-4F76552672B7}">
      <dsp:nvSpPr>
        <dsp:cNvPr id="0" name=""/>
        <dsp:cNvSpPr/>
      </dsp:nvSpPr>
      <dsp:spPr>
        <a:xfrm>
          <a:off x="2686" y="647550"/>
          <a:ext cx="2619188" cy="97227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File Early</a:t>
          </a:r>
        </a:p>
      </dsp:txBody>
      <dsp:txXfrm>
        <a:off x="2686" y="647550"/>
        <a:ext cx="2619188" cy="972276"/>
      </dsp:txXfrm>
    </dsp:sp>
    <dsp:sp modelId="{74F32686-5A8B-3D4E-8CA8-580C9D51554D}">
      <dsp:nvSpPr>
        <dsp:cNvPr id="0" name=""/>
        <dsp:cNvSpPr/>
      </dsp:nvSpPr>
      <dsp:spPr>
        <a:xfrm>
          <a:off x="0" y="1638291"/>
          <a:ext cx="2619188" cy="16140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 runs out</a:t>
          </a:r>
        </a:p>
      </dsp:txBody>
      <dsp:txXfrm>
        <a:off x="0" y="1638291"/>
        <a:ext cx="2619188" cy="1614060"/>
      </dsp:txXfrm>
    </dsp:sp>
    <dsp:sp modelId="{B260E79F-1242-B544-8DD7-3197598F98A7}">
      <dsp:nvSpPr>
        <dsp:cNvPr id="0" name=""/>
        <dsp:cNvSpPr/>
      </dsp:nvSpPr>
      <dsp:spPr>
        <a:xfrm>
          <a:off x="2988561" y="647550"/>
          <a:ext cx="2619188" cy="97227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Pay Attention to Deadlines</a:t>
          </a:r>
        </a:p>
      </dsp:txBody>
      <dsp:txXfrm>
        <a:off x="2988561" y="647550"/>
        <a:ext cx="2619188" cy="972276"/>
      </dsp:txXfrm>
    </dsp:sp>
    <dsp:sp modelId="{365F9930-99AD-274C-B4EA-117644B86CF1}">
      <dsp:nvSpPr>
        <dsp:cNvPr id="0" name=""/>
        <dsp:cNvSpPr/>
      </dsp:nvSpPr>
      <dsp:spPr>
        <a:xfrm>
          <a:off x="2988561" y="1619826"/>
          <a:ext cx="2619188" cy="16140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Federal</a:t>
          </a:r>
        </a:p>
        <a:p>
          <a:pPr marL="285750" lvl="1" indent="-285750" algn="l" defTabSz="1244600">
            <a:lnSpc>
              <a:spcPct val="90000"/>
            </a:lnSpc>
            <a:spcBef>
              <a:spcPct val="0"/>
            </a:spcBef>
            <a:spcAft>
              <a:spcPct val="15000"/>
            </a:spcAft>
            <a:buChar char="•"/>
          </a:pPr>
          <a:r>
            <a:rPr lang="en-US" sz="2800" kern="1200" dirty="0"/>
            <a:t>State</a:t>
          </a:r>
        </a:p>
        <a:p>
          <a:pPr marL="285750" lvl="1" indent="-285750" algn="l" defTabSz="1244600">
            <a:lnSpc>
              <a:spcPct val="90000"/>
            </a:lnSpc>
            <a:spcBef>
              <a:spcPct val="0"/>
            </a:spcBef>
            <a:spcAft>
              <a:spcPct val="15000"/>
            </a:spcAft>
            <a:buChar char="•"/>
          </a:pPr>
          <a:r>
            <a:rPr lang="en-US" sz="2800" kern="1200" dirty="0"/>
            <a:t>Institution</a:t>
          </a:r>
        </a:p>
      </dsp:txBody>
      <dsp:txXfrm>
        <a:off x="2988561" y="1619826"/>
        <a:ext cx="2619188" cy="1614060"/>
      </dsp:txXfrm>
    </dsp:sp>
    <dsp:sp modelId="{2329D8B4-537A-764E-9899-588DF8F2B38B}">
      <dsp:nvSpPr>
        <dsp:cNvPr id="0" name=""/>
        <dsp:cNvSpPr/>
      </dsp:nvSpPr>
      <dsp:spPr>
        <a:xfrm>
          <a:off x="5974436" y="647550"/>
          <a:ext cx="2619188" cy="97227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Missing Info</a:t>
          </a:r>
        </a:p>
      </dsp:txBody>
      <dsp:txXfrm>
        <a:off x="5974436" y="647550"/>
        <a:ext cx="2619188" cy="972276"/>
      </dsp:txXfrm>
    </dsp:sp>
    <dsp:sp modelId="{0A1D7CC9-C3D4-DF45-903E-D73FB68CF5CD}">
      <dsp:nvSpPr>
        <dsp:cNvPr id="0" name=""/>
        <dsp:cNvSpPr/>
      </dsp:nvSpPr>
      <dsp:spPr>
        <a:xfrm>
          <a:off x="5974436" y="1619826"/>
          <a:ext cx="2619188" cy="16140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Incomplete</a:t>
          </a:r>
        </a:p>
        <a:p>
          <a:pPr marL="285750" lvl="1" indent="-285750" algn="l" defTabSz="1244600">
            <a:lnSpc>
              <a:spcPct val="90000"/>
            </a:lnSpc>
            <a:spcBef>
              <a:spcPct val="0"/>
            </a:spcBef>
            <a:spcAft>
              <a:spcPct val="15000"/>
            </a:spcAft>
            <a:buChar char="•"/>
          </a:pPr>
          <a:r>
            <a:rPr lang="en-US" sz="2800" kern="1200" dirty="0"/>
            <a:t>Not signing</a:t>
          </a:r>
        </a:p>
      </dsp:txBody>
      <dsp:txXfrm>
        <a:off x="5974436" y="1619826"/>
        <a:ext cx="2619188" cy="1614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F8389-05CC-D241-915E-0370FF375AE6}">
      <dsp:nvSpPr>
        <dsp:cNvPr id="0" name=""/>
        <dsp:cNvSpPr/>
      </dsp:nvSpPr>
      <dsp:spPr>
        <a:xfrm>
          <a:off x="995253" y="10557"/>
          <a:ext cx="3860321" cy="386032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555750">
            <a:lnSpc>
              <a:spcPct val="90000"/>
            </a:lnSpc>
            <a:spcBef>
              <a:spcPct val="0"/>
            </a:spcBef>
            <a:spcAft>
              <a:spcPct val="35000"/>
            </a:spcAft>
            <a:buNone/>
          </a:pPr>
          <a:r>
            <a:rPr lang="en-US" sz="3500" kern="1200" dirty="0"/>
            <a:t>    PUBLIC</a:t>
          </a:r>
        </a:p>
        <a:p>
          <a:pPr marL="171450" lvl="1" indent="-171450" algn="l" defTabSz="711200">
            <a:lnSpc>
              <a:spcPct val="90000"/>
            </a:lnSpc>
            <a:spcBef>
              <a:spcPct val="0"/>
            </a:spcBef>
            <a:spcAft>
              <a:spcPct val="15000"/>
            </a:spcAft>
            <a:buChar char="•"/>
          </a:pPr>
          <a:r>
            <a:rPr lang="en-US" sz="1600" kern="1200" dirty="0"/>
            <a:t>Funded by the state &amp; tuition</a:t>
          </a:r>
        </a:p>
        <a:p>
          <a:pPr marL="171450" lvl="1" indent="-171450" algn="l" defTabSz="711200">
            <a:lnSpc>
              <a:spcPct val="90000"/>
            </a:lnSpc>
            <a:spcBef>
              <a:spcPct val="0"/>
            </a:spcBef>
            <a:spcAft>
              <a:spcPct val="15000"/>
            </a:spcAft>
            <a:buChar char="•"/>
          </a:pPr>
          <a:r>
            <a:rPr lang="en-US" sz="1600" kern="1200" dirty="0"/>
            <a:t>Cost of attending $$</a:t>
          </a:r>
        </a:p>
        <a:p>
          <a:pPr marL="171450" lvl="1" indent="-171450" algn="l" defTabSz="711200">
            <a:lnSpc>
              <a:spcPct val="90000"/>
            </a:lnSpc>
            <a:spcBef>
              <a:spcPct val="0"/>
            </a:spcBef>
            <a:spcAft>
              <a:spcPct val="15000"/>
            </a:spcAft>
            <a:buChar char="•"/>
          </a:pPr>
          <a:r>
            <a:rPr lang="en-US" sz="1600" kern="1200" dirty="0"/>
            <a:t>School aid is  </a:t>
          </a:r>
        </a:p>
        <a:p>
          <a:pPr marL="171450" lvl="1" indent="-171450" algn="l" defTabSz="711200">
            <a:lnSpc>
              <a:spcPct val="90000"/>
            </a:lnSpc>
            <a:spcBef>
              <a:spcPct val="0"/>
            </a:spcBef>
            <a:spcAft>
              <a:spcPct val="15000"/>
            </a:spcAft>
            <a:buChar char="•"/>
          </a:pPr>
          <a:r>
            <a:rPr lang="en-US" sz="1600" kern="1200" dirty="0"/>
            <a:t>Student population </a:t>
          </a:r>
        </a:p>
      </dsp:txBody>
      <dsp:txXfrm>
        <a:off x="1534307" y="465772"/>
        <a:ext cx="2225771" cy="2949892"/>
      </dsp:txXfrm>
    </dsp:sp>
    <dsp:sp modelId="{AE9D6056-1F93-AB43-BB0D-A28F36B45C68}">
      <dsp:nvSpPr>
        <dsp:cNvPr id="0" name=""/>
        <dsp:cNvSpPr/>
      </dsp:nvSpPr>
      <dsp:spPr>
        <a:xfrm>
          <a:off x="3795668" y="0"/>
          <a:ext cx="3786860" cy="386032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600200">
            <a:lnSpc>
              <a:spcPct val="90000"/>
            </a:lnSpc>
            <a:spcBef>
              <a:spcPct val="0"/>
            </a:spcBef>
            <a:spcAft>
              <a:spcPct val="35000"/>
            </a:spcAft>
            <a:buNone/>
          </a:pPr>
          <a:r>
            <a:rPr lang="en-US" sz="3600" kern="1200" dirty="0"/>
            <a:t>PRIVATE</a:t>
          </a:r>
        </a:p>
        <a:p>
          <a:pPr marL="171450" lvl="1" indent="-171450" algn="l" defTabSz="711200">
            <a:lnSpc>
              <a:spcPct val="90000"/>
            </a:lnSpc>
            <a:spcBef>
              <a:spcPct val="0"/>
            </a:spcBef>
            <a:spcAft>
              <a:spcPct val="15000"/>
            </a:spcAft>
            <a:buChar char="•"/>
          </a:pPr>
          <a:r>
            <a:rPr lang="en-US" sz="1600" kern="1200" dirty="0"/>
            <a:t>Funded by donors, endowments, and tuition </a:t>
          </a:r>
        </a:p>
        <a:p>
          <a:pPr marL="171450" lvl="1" indent="-171450" algn="l" defTabSz="711200">
            <a:lnSpc>
              <a:spcPct val="90000"/>
            </a:lnSpc>
            <a:spcBef>
              <a:spcPct val="0"/>
            </a:spcBef>
            <a:spcAft>
              <a:spcPct val="15000"/>
            </a:spcAft>
            <a:buChar char="•"/>
          </a:pPr>
          <a:r>
            <a:rPr lang="en-US" sz="1600" kern="1200" dirty="0"/>
            <a:t>Cost of attending $$$</a:t>
          </a:r>
        </a:p>
        <a:p>
          <a:pPr marL="171450" lvl="1" indent="-171450" algn="l" defTabSz="711200">
            <a:lnSpc>
              <a:spcPct val="90000"/>
            </a:lnSpc>
            <a:spcBef>
              <a:spcPct val="0"/>
            </a:spcBef>
            <a:spcAft>
              <a:spcPct val="15000"/>
            </a:spcAft>
            <a:buChar char="•"/>
          </a:pPr>
          <a:r>
            <a:rPr lang="en-US" sz="1600" kern="1200" dirty="0"/>
            <a:t>School aid is </a:t>
          </a:r>
        </a:p>
        <a:p>
          <a:pPr marL="171450" lvl="1" indent="-171450" algn="l" defTabSz="711200">
            <a:lnSpc>
              <a:spcPct val="90000"/>
            </a:lnSpc>
            <a:spcBef>
              <a:spcPct val="0"/>
            </a:spcBef>
            <a:spcAft>
              <a:spcPct val="15000"/>
            </a:spcAft>
            <a:buChar char="•"/>
          </a:pPr>
          <a:r>
            <a:rPr lang="en-US" sz="1600" kern="1200" dirty="0"/>
            <a:t>Student population </a:t>
          </a:r>
        </a:p>
      </dsp:txBody>
      <dsp:txXfrm>
        <a:off x="4870318" y="455214"/>
        <a:ext cx="2183414" cy="294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A3AF3-3611-6445-B651-51B9DF0E3E48}">
      <dsp:nvSpPr>
        <dsp:cNvPr id="0" name=""/>
        <dsp:cNvSpPr/>
      </dsp:nvSpPr>
      <dsp:spPr>
        <a:xfrm>
          <a:off x="1049"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Federal</a:t>
          </a:r>
        </a:p>
      </dsp:txBody>
      <dsp:txXfrm>
        <a:off x="1049" y="0"/>
        <a:ext cx="2728321" cy="1164431"/>
      </dsp:txXfrm>
    </dsp:sp>
    <dsp:sp modelId="{72845EDE-B820-E441-B73E-40FC930B8041}">
      <dsp:nvSpPr>
        <dsp:cNvPr id="0" name=""/>
        <dsp:cNvSpPr/>
      </dsp:nvSpPr>
      <dsp:spPr>
        <a:xfrm>
          <a:off x="273881" y="1165568"/>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u="sng" kern="1200" dirty="0"/>
            <a:t>Pell Grant</a:t>
          </a:r>
        </a:p>
        <a:p>
          <a:pPr marL="0" lvl="0" indent="0" algn="ctr" defTabSz="577850">
            <a:lnSpc>
              <a:spcPct val="90000"/>
            </a:lnSpc>
            <a:spcBef>
              <a:spcPct val="0"/>
            </a:spcBef>
            <a:spcAft>
              <a:spcPct val="35000"/>
            </a:spcAft>
            <a:buNone/>
          </a:pPr>
          <a:r>
            <a:rPr lang="en-US" sz="1300" kern="1200" dirty="0"/>
            <a:t>FREE $$</a:t>
          </a:r>
        </a:p>
        <a:p>
          <a:pPr marL="0" lvl="0" indent="0" algn="ctr" defTabSz="577850">
            <a:lnSpc>
              <a:spcPct val="90000"/>
            </a:lnSpc>
            <a:spcBef>
              <a:spcPct val="0"/>
            </a:spcBef>
            <a:spcAft>
              <a:spcPct val="35000"/>
            </a:spcAft>
            <a:buNone/>
          </a:pPr>
          <a:r>
            <a:rPr lang="en-US" sz="1300" kern="1200" dirty="0"/>
            <a:t>Need-based</a:t>
          </a:r>
        </a:p>
      </dsp:txBody>
      <dsp:txXfrm>
        <a:off x="308158" y="1199845"/>
        <a:ext cx="2114103" cy="1101752"/>
      </dsp:txXfrm>
    </dsp:sp>
    <dsp:sp modelId="{0F619E60-47B7-B54A-A8B0-5BE91B27F09C}">
      <dsp:nvSpPr>
        <dsp:cNvPr id="0" name=""/>
        <dsp:cNvSpPr/>
      </dsp:nvSpPr>
      <dsp:spPr>
        <a:xfrm>
          <a:off x="273881" y="2515921"/>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u="sng" kern="1200" dirty="0"/>
            <a:t>Federal Loans</a:t>
          </a:r>
        </a:p>
        <a:p>
          <a:pPr marL="0" lvl="0" indent="0" algn="ctr" defTabSz="577850">
            <a:lnSpc>
              <a:spcPct val="90000"/>
            </a:lnSpc>
            <a:spcBef>
              <a:spcPct val="0"/>
            </a:spcBef>
            <a:spcAft>
              <a:spcPct val="35000"/>
            </a:spcAft>
            <a:buNone/>
          </a:pPr>
          <a:r>
            <a:rPr lang="en-US" sz="1300" kern="1200" dirty="0"/>
            <a:t>Must repay upon degree completion</a:t>
          </a:r>
        </a:p>
      </dsp:txBody>
      <dsp:txXfrm>
        <a:off x="308158" y="2550198"/>
        <a:ext cx="2114103" cy="1101752"/>
      </dsp:txXfrm>
    </dsp:sp>
    <dsp:sp modelId="{7B69D40D-4A64-4549-9EC4-86FB4F89D147}">
      <dsp:nvSpPr>
        <dsp:cNvPr id="0" name=""/>
        <dsp:cNvSpPr/>
      </dsp:nvSpPr>
      <dsp:spPr>
        <a:xfrm>
          <a:off x="2933995"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State</a:t>
          </a:r>
        </a:p>
      </dsp:txBody>
      <dsp:txXfrm>
        <a:off x="2933995" y="0"/>
        <a:ext cx="2728321" cy="1164431"/>
      </dsp:txXfrm>
    </dsp:sp>
    <dsp:sp modelId="{14FA4E13-C30F-B941-8D60-3F32252C75A3}">
      <dsp:nvSpPr>
        <dsp:cNvPr id="0" name=""/>
        <dsp:cNvSpPr/>
      </dsp:nvSpPr>
      <dsp:spPr>
        <a:xfrm>
          <a:off x="3206827" y="1165165"/>
          <a:ext cx="2182657" cy="4490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Cal Grants</a:t>
          </a:r>
        </a:p>
      </dsp:txBody>
      <dsp:txXfrm>
        <a:off x="3219979" y="1178317"/>
        <a:ext cx="2156353" cy="422724"/>
      </dsp:txXfrm>
    </dsp:sp>
    <dsp:sp modelId="{9FBDC614-A17C-4044-B49A-070C195720CB}">
      <dsp:nvSpPr>
        <dsp:cNvPr id="0" name=""/>
        <dsp:cNvSpPr/>
      </dsp:nvSpPr>
      <dsp:spPr>
        <a:xfrm>
          <a:off x="3206827" y="1683274"/>
          <a:ext cx="2182657" cy="4490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MN State Grants</a:t>
          </a:r>
        </a:p>
      </dsp:txBody>
      <dsp:txXfrm>
        <a:off x="3219979" y="1696426"/>
        <a:ext cx="2156353" cy="422724"/>
      </dsp:txXfrm>
    </dsp:sp>
    <dsp:sp modelId="{9F9067A9-363B-E042-B829-BF3B0875BABF}">
      <dsp:nvSpPr>
        <dsp:cNvPr id="0" name=""/>
        <dsp:cNvSpPr/>
      </dsp:nvSpPr>
      <dsp:spPr>
        <a:xfrm>
          <a:off x="3206827" y="2201384"/>
          <a:ext cx="2182657" cy="4490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MN Post Secondary Childcare Grants</a:t>
          </a:r>
        </a:p>
      </dsp:txBody>
      <dsp:txXfrm>
        <a:off x="3219979" y="2214536"/>
        <a:ext cx="2156353" cy="422724"/>
      </dsp:txXfrm>
    </dsp:sp>
    <dsp:sp modelId="{2C939258-2DE9-A34E-AE29-226D94414CF3}">
      <dsp:nvSpPr>
        <dsp:cNvPr id="0" name=""/>
        <dsp:cNvSpPr/>
      </dsp:nvSpPr>
      <dsp:spPr>
        <a:xfrm>
          <a:off x="3206827" y="2719493"/>
          <a:ext cx="2182657" cy="4490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CA/MN Dream Act</a:t>
          </a:r>
        </a:p>
      </dsp:txBody>
      <dsp:txXfrm>
        <a:off x="3219979" y="2732645"/>
        <a:ext cx="2156353" cy="422724"/>
      </dsp:txXfrm>
    </dsp:sp>
    <dsp:sp modelId="{9216652B-9CE6-8243-8A87-608D66BD8AF2}">
      <dsp:nvSpPr>
        <dsp:cNvPr id="0" name=""/>
        <dsp:cNvSpPr/>
      </dsp:nvSpPr>
      <dsp:spPr>
        <a:xfrm>
          <a:off x="3206827" y="3237602"/>
          <a:ext cx="2182657" cy="4490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Work-Study</a:t>
          </a:r>
        </a:p>
      </dsp:txBody>
      <dsp:txXfrm>
        <a:off x="3219979" y="3250754"/>
        <a:ext cx="2156353" cy="422724"/>
      </dsp:txXfrm>
    </dsp:sp>
    <dsp:sp modelId="{3B9A3473-3DA8-044C-8A57-5C35A3F0ABFD}">
      <dsp:nvSpPr>
        <dsp:cNvPr id="0" name=""/>
        <dsp:cNvSpPr/>
      </dsp:nvSpPr>
      <dsp:spPr>
        <a:xfrm>
          <a:off x="5866940"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Institutional</a:t>
          </a:r>
        </a:p>
      </dsp:txBody>
      <dsp:txXfrm>
        <a:off x="5866940" y="0"/>
        <a:ext cx="2728321" cy="1164431"/>
      </dsp:txXfrm>
    </dsp:sp>
    <dsp:sp modelId="{CA4465C7-55DF-8A4D-9BD1-AEFE8954CDAE}">
      <dsp:nvSpPr>
        <dsp:cNvPr id="0" name=""/>
        <dsp:cNvSpPr/>
      </dsp:nvSpPr>
      <dsp:spPr>
        <a:xfrm>
          <a:off x="6139773" y="1164431"/>
          <a:ext cx="2182657" cy="25229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Each school has their own funding. Often, private schools offer $$$$ and are not as expensive as they seem.</a:t>
          </a:r>
        </a:p>
      </dsp:txBody>
      <dsp:txXfrm>
        <a:off x="6203701" y="1228359"/>
        <a:ext cx="2054801" cy="2395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3A4F-1866-0847-8D3B-9A9122ECF2C1}">
      <dsp:nvSpPr>
        <dsp:cNvPr id="0" name=""/>
        <dsp:cNvSpPr/>
      </dsp:nvSpPr>
      <dsp:spPr>
        <a:xfrm rot="4396374">
          <a:off x="2387985" y="772375"/>
          <a:ext cx="3350686" cy="2336686"/>
        </a:xfrm>
        <a:prstGeom prst="swooshArrow">
          <a:avLst>
            <a:gd name="adj1" fmla="val 16310"/>
            <a:gd name="adj2" fmla="val 313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01D04-36C2-CA4C-986F-E52A40111C27}">
      <dsp:nvSpPr>
        <dsp:cNvPr id="0" name=""/>
        <dsp:cNvSpPr/>
      </dsp:nvSpPr>
      <dsp:spPr>
        <a:xfrm>
          <a:off x="3643163" y="1077486"/>
          <a:ext cx="84615" cy="84615"/>
        </a:xfrm>
        <a:prstGeom prst="ellipse">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F94107-48D3-0144-9CBE-6B0C79334B38}">
      <dsp:nvSpPr>
        <dsp:cNvPr id="0" name=""/>
        <dsp:cNvSpPr/>
      </dsp:nvSpPr>
      <dsp:spPr>
        <a:xfrm>
          <a:off x="4222545" y="1544811"/>
          <a:ext cx="84615" cy="84615"/>
        </a:xfrm>
        <a:prstGeom prst="ellipse">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9576C-58EB-B640-A941-A51CC25AF1A5}">
      <dsp:nvSpPr>
        <dsp:cNvPr id="0" name=""/>
        <dsp:cNvSpPr/>
      </dsp:nvSpPr>
      <dsp:spPr>
        <a:xfrm>
          <a:off x="4656761" y="2091318"/>
          <a:ext cx="84615" cy="84615"/>
        </a:xfrm>
        <a:prstGeom prst="ellipse">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D37AF-F93B-C648-82AA-FF374D984760}">
      <dsp:nvSpPr>
        <dsp:cNvPr id="0" name=""/>
        <dsp:cNvSpPr/>
      </dsp:nvSpPr>
      <dsp:spPr>
        <a:xfrm>
          <a:off x="2163365" y="0"/>
          <a:ext cx="1579744" cy="62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ctr" defTabSz="488950">
            <a:lnSpc>
              <a:spcPct val="90000"/>
            </a:lnSpc>
            <a:spcBef>
              <a:spcPct val="0"/>
            </a:spcBef>
            <a:spcAft>
              <a:spcPct val="35000"/>
            </a:spcAft>
            <a:buNone/>
          </a:pPr>
          <a:r>
            <a:rPr lang="en-US" sz="1100" kern="1200" dirty="0"/>
            <a:t>First-Check your FAFSA for errors</a:t>
          </a:r>
        </a:p>
      </dsp:txBody>
      <dsp:txXfrm>
        <a:off x="2163365" y="0"/>
        <a:ext cx="1579744" cy="621029"/>
      </dsp:txXfrm>
    </dsp:sp>
    <dsp:sp modelId="{EBDB7AD0-8A71-6F47-9A7D-E7131E2BA2EB}">
      <dsp:nvSpPr>
        <dsp:cNvPr id="0" name=""/>
        <dsp:cNvSpPr/>
      </dsp:nvSpPr>
      <dsp:spPr>
        <a:xfrm>
          <a:off x="4127372" y="809279"/>
          <a:ext cx="2305573" cy="62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dirty="0"/>
            <a:t>Next- Email your school with any updates or changes to your situation/circumstances</a:t>
          </a:r>
        </a:p>
      </dsp:txBody>
      <dsp:txXfrm>
        <a:off x="4127372" y="809279"/>
        <a:ext cx="2305573" cy="621029"/>
      </dsp:txXfrm>
    </dsp:sp>
    <dsp:sp modelId="{CB7395C2-94F0-F847-B924-5490C933143E}">
      <dsp:nvSpPr>
        <dsp:cNvPr id="0" name=""/>
        <dsp:cNvSpPr/>
      </dsp:nvSpPr>
      <dsp:spPr>
        <a:xfrm>
          <a:off x="2163365" y="1276604"/>
          <a:ext cx="1835919" cy="62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ct val="35000"/>
            </a:spcAft>
            <a:buNone/>
          </a:pPr>
          <a:r>
            <a:rPr lang="en-US" sz="1100" kern="1200" dirty="0"/>
            <a:t>Then- Reassure the school that it is your #1 choice but you need more $$$</a:t>
          </a:r>
        </a:p>
      </dsp:txBody>
      <dsp:txXfrm>
        <a:off x="2163365" y="1276604"/>
        <a:ext cx="1835919" cy="621029"/>
      </dsp:txXfrm>
    </dsp:sp>
    <dsp:sp modelId="{96D63DB5-DEA7-7E45-B78F-489849CAD385}">
      <dsp:nvSpPr>
        <dsp:cNvPr id="0" name=""/>
        <dsp:cNvSpPr/>
      </dsp:nvSpPr>
      <dsp:spPr>
        <a:xfrm>
          <a:off x="5023984" y="1823110"/>
          <a:ext cx="1408961" cy="62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dirty="0"/>
            <a:t>Also- Use leverage! Did another school give you a better package?</a:t>
          </a:r>
        </a:p>
      </dsp:txBody>
      <dsp:txXfrm>
        <a:off x="5023984" y="1823110"/>
        <a:ext cx="1408961" cy="621029"/>
      </dsp:txXfrm>
    </dsp:sp>
    <dsp:sp modelId="{C61FF33D-A16C-2B47-9E0E-61692AF15BB2}">
      <dsp:nvSpPr>
        <dsp:cNvPr id="0" name=""/>
        <dsp:cNvSpPr/>
      </dsp:nvSpPr>
      <dsp:spPr>
        <a:xfrm>
          <a:off x="4298156" y="3260407"/>
          <a:ext cx="2134790" cy="62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0" indent="0" algn="ctr" defTabSz="488950">
            <a:lnSpc>
              <a:spcPct val="90000"/>
            </a:lnSpc>
            <a:spcBef>
              <a:spcPct val="0"/>
            </a:spcBef>
            <a:spcAft>
              <a:spcPct val="35000"/>
            </a:spcAft>
            <a:buNone/>
          </a:pPr>
          <a:r>
            <a:rPr lang="en-US" sz="1100" kern="1200" dirty="0"/>
            <a:t>Lastly- Not all schools will negotiate or reconsider but keep trying until you get close to what you need!</a:t>
          </a:r>
        </a:p>
      </dsp:txBody>
      <dsp:txXfrm>
        <a:off x="4298156" y="3260407"/>
        <a:ext cx="2134790" cy="621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8C99-28B7-F74A-A5E0-CF9E2247059B}">
      <dsp:nvSpPr>
        <dsp:cNvPr id="0" name=""/>
        <dsp:cNvSpPr/>
      </dsp:nvSpPr>
      <dsp:spPr>
        <a:xfrm>
          <a:off x="1445" y="982657"/>
          <a:ext cx="1916121" cy="191612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4-year degree</a:t>
          </a:r>
        </a:p>
      </dsp:txBody>
      <dsp:txXfrm>
        <a:off x="282054" y="1263266"/>
        <a:ext cx="1354903" cy="1354903"/>
      </dsp:txXfrm>
    </dsp:sp>
    <dsp:sp modelId="{68B99422-578D-A44A-9D2F-C6CF765D8AA2}">
      <dsp:nvSpPr>
        <dsp:cNvPr id="0" name=""/>
        <dsp:cNvSpPr/>
      </dsp:nvSpPr>
      <dsp:spPr>
        <a:xfrm>
          <a:off x="2073155" y="1385043"/>
          <a:ext cx="1111350" cy="111135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20464" y="1810023"/>
        <a:ext cx="816732" cy="261390"/>
      </dsp:txXfrm>
    </dsp:sp>
    <dsp:sp modelId="{D65DF317-8D7E-A547-BD6D-65C7C4A8C3BE}">
      <dsp:nvSpPr>
        <dsp:cNvPr id="0" name=""/>
        <dsp:cNvSpPr/>
      </dsp:nvSpPr>
      <dsp:spPr>
        <a:xfrm>
          <a:off x="3340095" y="982657"/>
          <a:ext cx="1916121" cy="191612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6 years to complete</a:t>
          </a:r>
        </a:p>
      </dsp:txBody>
      <dsp:txXfrm>
        <a:off x="3620704" y="1263266"/>
        <a:ext cx="1354903" cy="1354903"/>
      </dsp:txXfrm>
    </dsp:sp>
    <dsp:sp modelId="{5F9E92D8-5460-1C40-A539-D4CF1B5D5D1A}">
      <dsp:nvSpPr>
        <dsp:cNvPr id="0" name=""/>
        <dsp:cNvSpPr/>
      </dsp:nvSpPr>
      <dsp:spPr>
        <a:xfrm>
          <a:off x="5411805" y="1385043"/>
          <a:ext cx="1111350" cy="111135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559114" y="1613981"/>
        <a:ext cx="816732" cy="653474"/>
      </dsp:txXfrm>
    </dsp:sp>
    <dsp:sp modelId="{B8CD7232-ACAD-C444-BEEA-556D19F7D489}">
      <dsp:nvSpPr>
        <dsp:cNvPr id="0" name=""/>
        <dsp:cNvSpPr/>
      </dsp:nvSpPr>
      <dsp:spPr>
        <a:xfrm>
          <a:off x="6678745" y="982657"/>
          <a:ext cx="1916121" cy="191612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DONE</a:t>
          </a:r>
        </a:p>
      </dsp:txBody>
      <dsp:txXfrm>
        <a:off x="6959354" y="1263266"/>
        <a:ext cx="1354903" cy="1354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1CD1-41F2-5641-A8BD-5C419B8B44B9}">
      <dsp:nvSpPr>
        <dsp:cNvPr id="0" name=""/>
        <dsp:cNvSpPr/>
      </dsp:nvSpPr>
      <dsp:spPr>
        <a:xfrm rot="16200000">
          <a:off x="381" y="1511"/>
          <a:ext cx="3878414" cy="3878414"/>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Pros</a:t>
          </a:r>
        </a:p>
        <a:p>
          <a:pPr marL="114300" lvl="1" indent="-114300" algn="l" defTabSz="622300">
            <a:lnSpc>
              <a:spcPct val="90000"/>
            </a:lnSpc>
            <a:spcBef>
              <a:spcPct val="0"/>
            </a:spcBef>
            <a:spcAft>
              <a:spcPct val="15000"/>
            </a:spcAft>
            <a:buChar char="•"/>
          </a:pPr>
          <a:r>
            <a:rPr lang="en-US" sz="1400" b="0" i="0" u="none" kern="1200" dirty="0"/>
            <a:t>Invest on your future</a:t>
          </a:r>
          <a:endParaRPr lang="en-US" sz="1400" kern="1200" dirty="0"/>
        </a:p>
        <a:p>
          <a:pPr marL="114300" lvl="1" indent="-114300" algn="l" defTabSz="622300">
            <a:lnSpc>
              <a:spcPct val="90000"/>
            </a:lnSpc>
            <a:spcBef>
              <a:spcPct val="0"/>
            </a:spcBef>
            <a:spcAft>
              <a:spcPct val="15000"/>
            </a:spcAft>
            <a:buChar char="•"/>
          </a:pPr>
          <a:r>
            <a:rPr lang="en-US" sz="1400" b="0" i="0" u="none" kern="1200" dirty="0"/>
            <a:t>Afford school</a:t>
          </a:r>
          <a:endParaRPr lang="en-US" sz="1400" kern="1200" dirty="0"/>
        </a:p>
        <a:p>
          <a:pPr marL="114300" lvl="1" indent="-114300" algn="l" defTabSz="622300">
            <a:lnSpc>
              <a:spcPct val="90000"/>
            </a:lnSpc>
            <a:spcBef>
              <a:spcPct val="0"/>
            </a:spcBef>
            <a:spcAft>
              <a:spcPct val="15000"/>
            </a:spcAft>
            <a:buChar char="•"/>
          </a:pPr>
          <a:r>
            <a:rPr lang="en-US" sz="1400" b="0" i="0" u="none" kern="1200" dirty="0"/>
            <a:t>Helps build credit</a:t>
          </a:r>
          <a:endParaRPr lang="en-US" sz="1400" kern="1200" dirty="0"/>
        </a:p>
      </dsp:txBody>
      <dsp:txXfrm rot="5400000">
        <a:off x="679104" y="971114"/>
        <a:ext cx="3199692" cy="1939207"/>
      </dsp:txXfrm>
    </dsp:sp>
    <dsp:sp modelId="{3EA821D3-1E87-DF4C-929E-17CB54E2801F}">
      <dsp:nvSpPr>
        <dsp:cNvPr id="0" name=""/>
        <dsp:cNvSpPr/>
      </dsp:nvSpPr>
      <dsp:spPr>
        <a:xfrm rot="5400000">
          <a:off x="4717516" y="1511"/>
          <a:ext cx="3878414" cy="3878414"/>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Cons</a:t>
          </a:r>
        </a:p>
        <a:p>
          <a:pPr marL="114300" lvl="1" indent="-114300" algn="l" defTabSz="622300">
            <a:lnSpc>
              <a:spcPct val="90000"/>
            </a:lnSpc>
            <a:spcBef>
              <a:spcPct val="0"/>
            </a:spcBef>
            <a:spcAft>
              <a:spcPct val="15000"/>
            </a:spcAft>
            <a:buChar char="•"/>
          </a:pPr>
          <a:r>
            <a:rPr lang="en-US" sz="1400" kern="1200" dirty="0"/>
            <a:t>Starting post-grad life in debt</a:t>
          </a:r>
        </a:p>
        <a:p>
          <a:pPr marL="114300" lvl="1" indent="-114300" algn="l" defTabSz="622300">
            <a:lnSpc>
              <a:spcPct val="90000"/>
            </a:lnSpc>
            <a:spcBef>
              <a:spcPct val="0"/>
            </a:spcBef>
            <a:spcAft>
              <a:spcPct val="15000"/>
            </a:spcAft>
            <a:buChar char="•"/>
          </a:pPr>
          <a:r>
            <a:rPr lang="en-US" sz="1400" kern="1200" dirty="0"/>
            <a:t>Paying off student loans takes $ from other areas</a:t>
          </a:r>
        </a:p>
        <a:p>
          <a:pPr marL="114300" lvl="1" indent="-114300" algn="l" defTabSz="622300">
            <a:lnSpc>
              <a:spcPct val="90000"/>
            </a:lnSpc>
            <a:spcBef>
              <a:spcPct val="0"/>
            </a:spcBef>
            <a:spcAft>
              <a:spcPct val="15000"/>
            </a:spcAft>
            <a:buChar char="•"/>
          </a:pPr>
          <a:r>
            <a:rPr lang="en-US" sz="1400" kern="1200" dirty="0"/>
            <a:t>Impacts ability to borrow $</a:t>
          </a:r>
        </a:p>
        <a:p>
          <a:pPr marL="114300" lvl="1" indent="-114300" algn="l" defTabSz="622300">
            <a:lnSpc>
              <a:spcPct val="90000"/>
            </a:lnSpc>
            <a:spcBef>
              <a:spcPct val="0"/>
            </a:spcBef>
            <a:spcAft>
              <a:spcPct val="15000"/>
            </a:spcAft>
            <a:buChar char="•"/>
          </a:pPr>
          <a:r>
            <a:rPr lang="en-US" sz="1400" kern="1200" dirty="0"/>
            <a:t>Filing bankruptcy is not an option</a:t>
          </a:r>
        </a:p>
        <a:p>
          <a:pPr marL="114300" lvl="1" indent="-114300" algn="l" defTabSz="622300">
            <a:lnSpc>
              <a:spcPct val="90000"/>
            </a:lnSpc>
            <a:spcBef>
              <a:spcPct val="0"/>
            </a:spcBef>
            <a:spcAft>
              <a:spcPct val="15000"/>
            </a:spcAft>
            <a:buChar char="•"/>
          </a:pPr>
          <a:endParaRPr lang="en-US" sz="1400" kern="1200" dirty="0"/>
        </a:p>
      </dsp:txBody>
      <dsp:txXfrm rot="-5400000">
        <a:off x="4717517" y="971115"/>
        <a:ext cx="3199692" cy="1939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86BDB-D76C-9E42-81E1-EA50E6D6B0B0}">
      <dsp:nvSpPr>
        <dsp:cNvPr id="0" name=""/>
        <dsp:cNvSpPr/>
      </dsp:nvSpPr>
      <dsp:spPr>
        <a:xfrm rot="10800000">
          <a:off x="1709508" y="1018"/>
          <a:ext cx="5716547" cy="107850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591" tIns="110490" rIns="206248" bIns="110490" numCol="1" spcCol="1270" anchor="t" anchorCtr="0">
          <a:noAutofit/>
        </a:bodyPr>
        <a:lstStyle/>
        <a:p>
          <a:pPr marL="0" lvl="0" indent="0" algn="l" defTabSz="1289050">
            <a:lnSpc>
              <a:spcPct val="90000"/>
            </a:lnSpc>
            <a:spcBef>
              <a:spcPct val="0"/>
            </a:spcBef>
            <a:spcAft>
              <a:spcPct val="35000"/>
            </a:spcAft>
            <a:buNone/>
          </a:pPr>
          <a:r>
            <a:rPr lang="en-US" sz="2900" kern="1200" dirty="0"/>
            <a:t>Deferment</a:t>
          </a:r>
        </a:p>
        <a:p>
          <a:pPr marL="228600" lvl="1" indent="-228600" algn="l" defTabSz="1022350">
            <a:lnSpc>
              <a:spcPct val="90000"/>
            </a:lnSpc>
            <a:spcBef>
              <a:spcPct val="0"/>
            </a:spcBef>
            <a:spcAft>
              <a:spcPct val="15000"/>
            </a:spcAft>
            <a:buChar char="•"/>
          </a:pPr>
          <a:r>
            <a:rPr lang="en-US" sz="2300" kern="1200" dirty="0"/>
            <a:t>Enrolled in school</a:t>
          </a:r>
        </a:p>
      </dsp:txBody>
      <dsp:txXfrm rot="10800000">
        <a:off x="1979134" y="1018"/>
        <a:ext cx="5446921" cy="1078505"/>
      </dsp:txXfrm>
    </dsp:sp>
    <dsp:sp modelId="{E96B2E8B-CBC6-E64A-BA6F-4AA1A0D79451}">
      <dsp:nvSpPr>
        <dsp:cNvPr id="0" name=""/>
        <dsp:cNvSpPr/>
      </dsp:nvSpPr>
      <dsp:spPr>
        <a:xfrm>
          <a:off x="1170255" y="1018"/>
          <a:ext cx="1078505" cy="10785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4F074-8928-2B47-842D-9DECE5CCCD57}">
      <dsp:nvSpPr>
        <dsp:cNvPr id="0" name=""/>
        <dsp:cNvSpPr/>
      </dsp:nvSpPr>
      <dsp:spPr>
        <a:xfrm rot="10800000">
          <a:off x="1709508" y="1401465"/>
          <a:ext cx="5716547" cy="107850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591" tIns="110490" rIns="206248" bIns="110490" numCol="1" spcCol="1270" anchor="t" anchorCtr="0">
          <a:noAutofit/>
        </a:bodyPr>
        <a:lstStyle/>
        <a:p>
          <a:pPr marL="0" lvl="0" indent="0" algn="l" defTabSz="1289050">
            <a:lnSpc>
              <a:spcPct val="90000"/>
            </a:lnSpc>
            <a:spcBef>
              <a:spcPct val="0"/>
            </a:spcBef>
            <a:spcAft>
              <a:spcPct val="35000"/>
            </a:spcAft>
            <a:buNone/>
          </a:pPr>
          <a:r>
            <a:rPr lang="en-US" sz="2900" kern="1200" dirty="0"/>
            <a:t>Forbearance</a:t>
          </a:r>
        </a:p>
        <a:p>
          <a:pPr marL="228600" lvl="1" indent="-228600" algn="l" defTabSz="1022350">
            <a:lnSpc>
              <a:spcPct val="90000"/>
            </a:lnSpc>
            <a:spcBef>
              <a:spcPct val="0"/>
            </a:spcBef>
            <a:spcAft>
              <a:spcPct val="15000"/>
            </a:spcAft>
            <a:buChar char="•"/>
          </a:pPr>
          <a:r>
            <a:rPr lang="en-US" sz="2300" kern="1200" dirty="0"/>
            <a:t>Financial hardship</a:t>
          </a:r>
        </a:p>
      </dsp:txBody>
      <dsp:txXfrm rot="10800000">
        <a:off x="1979134" y="1401465"/>
        <a:ext cx="5446921" cy="1078505"/>
      </dsp:txXfrm>
    </dsp:sp>
    <dsp:sp modelId="{D57256FC-9AD1-3044-9C42-A04A2E327278}">
      <dsp:nvSpPr>
        <dsp:cNvPr id="0" name=""/>
        <dsp:cNvSpPr/>
      </dsp:nvSpPr>
      <dsp:spPr>
        <a:xfrm>
          <a:off x="1170255" y="1401465"/>
          <a:ext cx="1078505" cy="10785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1ABAA-8C9D-D04B-9F01-3AD2675BE5D2}">
      <dsp:nvSpPr>
        <dsp:cNvPr id="0" name=""/>
        <dsp:cNvSpPr/>
      </dsp:nvSpPr>
      <dsp:spPr>
        <a:xfrm rot="10800000">
          <a:off x="1709508" y="2801913"/>
          <a:ext cx="5716547" cy="107850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591" tIns="110490" rIns="206248" bIns="110490" numCol="1" spcCol="1270" anchor="t" anchorCtr="0">
          <a:noAutofit/>
        </a:bodyPr>
        <a:lstStyle/>
        <a:p>
          <a:pPr marL="0" lvl="0" indent="0" algn="l" defTabSz="1289050">
            <a:lnSpc>
              <a:spcPct val="90000"/>
            </a:lnSpc>
            <a:spcBef>
              <a:spcPct val="0"/>
            </a:spcBef>
            <a:spcAft>
              <a:spcPct val="35000"/>
            </a:spcAft>
            <a:buNone/>
          </a:pPr>
          <a:r>
            <a:rPr lang="en-US" sz="2900" kern="1200" dirty="0"/>
            <a:t>Forgiveness</a:t>
          </a:r>
        </a:p>
        <a:p>
          <a:pPr marL="228600" lvl="1" indent="-228600" algn="l" defTabSz="1022350">
            <a:lnSpc>
              <a:spcPct val="90000"/>
            </a:lnSpc>
            <a:spcBef>
              <a:spcPct val="0"/>
            </a:spcBef>
            <a:spcAft>
              <a:spcPct val="15000"/>
            </a:spcAft>
            <a:buChar char="•"/>
          </a:pPr>
          <a:r>
            <a:rPr lang="en-US" sz="2300" kern="1200" dirty="0"/>
            <a:t>Employed in certain industries</a:t>
          </a:r>
        </a:p>
      </dsp:txBody>
      <dsp:txXfrm rot="10800000">
        <a:off x="1979134" y="2801913"/>
        <a:ext cx="5446921" cy="1078505"/>
      </dsp:txXfrm>
    </dsp:sp>
    <dsp:sp modelId="{36AA562E-D83A-8041-9317-33395B53BC8D}">
      <dsp:nvSpPr>
        <dsp:cNvPr id="0" name=""/>
        <dsp:cNvSpPr/>
      </dsp:nvSpPr>
      <dsp:spPr>
        <a:xfrm>
          <a:off x="1170255" y="2787849"/>
          <a:ext cx="1078505" cy="10785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BCD74-88B7-9D43-88FE-16696E41C67F}" type="datetimeFigureOut">
              <a:rPr lang="en-US" smtClean="0"/>
              <a:t>4/30/21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0350C-F9E5-1347-A0F8-FDBE952D2469}" type="slidenum">
              <a:rPr lang="en-US" smtClean="0"/>
              <a:t>‹#›</a:t>
            </a:fld>
            <a:endParaRPr lang="en-US"/>
          </a:p>
        </p:txBody>
      </p:sp>
    </p:spTree>
    <p:extLst>
      <p:ext uri="{BB962C8B-B14F-4D97-AF65-F5344CB8AC3E}">
        <p14:creationId xmlns:p14="http://schemas.microsoft.com/office/powerpoint/2010/main" val="419629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FILE EARLY-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to file on time. Priority for programs with limited funds is often given to students filing the FAFSA as soon as possible once it's released. The FAFSA has a 21-month application cycle. Meaning the 2021-2022 FAFSA deadline for the form just released on October 1 is June 30, 2022, to qualify for federal student aid. </a:t>
            </a:r>
          </a:p>
          <a:p>
            <a:endParaRPr lang="en-US" dirty="0"/>
          </a:p>
          <a:p>
            <a:r>
              <a:rPr lang="en-US" dirty="0"/>
              <a:t>DEADLINES-</a:t>
            </a:r>
          </a:p>
          <a:p>
            <a:r>
              <a:rPr lang="en-US" sz="1200" b="0" i="0" u="none" strike="noStrike" kern="1200" dirty="0">
                <a:solidFill>
                  <a:schemeClr val="tx1"/>
                </a:solidFill>
                <a:effectLst/>
                <a:latin typeface="+mn-lt"/>
                <a:ea typeface="+mn-ea"/>
                <a:cs typeface="+mn-cs"/>
              </a:rPr>
              <a:t>The federal deadline is your last chance to submit the FAFSA each year. If you need financial aid for the 2021-22 school year, you can submit the form until June 30, 2022.</a:t>
            </a:r>
          </a:p>
          <a:p>
            <a:r>
              <a:rPr lang="en-US" sz="1200" b="0" i="0" u="none" strike="noStrike" kern="1200" dirty="0">
                <a:solidFill>
                  <a:schemeClr val="tx1"/>
                </a:solidFill>
                <a:effectLst/>
                <a:latin typeface="+mn-lt"/>
                <a:ea typeface="+mn-ea"/>
                <a:cs typeface="+mn-cs"/>
              </a:rPr>
              <a:t>Work-study dollars and most state and institutional aid will run out the fastest, but there will still be time to qualify for federal grants and student loans.</a:t>
            </a:r>
          </a:p>
          <a:p>
            <a:r>
              <a:rPr lang="en-US" sz="1200" b="0" i="0" u="none" strike="noStrike" kern="1200" dirty="0">
                <a:solidFill>
                  <a:schemeClr val="tx1"/>
                </a:solidFill>
                <a:effectLst/>
                <a:latin typeface="+mn-lt"/>
                <a:ea typeface="+mn-ea"/>
                <a:cs typeface="+mn-cs"/>
              </a:rPr>
              <a:t>Even if you wait until June 30, you can receive these grants and loans retroactively to cover what you’ve already paid for the spring and fall semester. Or, depending on your school, you may be able to apply the funds to pay for 2022 summer school.</a:t>
            </a:r>
          </a:p>
          <a:p>
            <a:r>
              <a:rPr lang="en-US" dirty="0"/>
              <a:t>MISTAKES DELAY YOUR APP-</a:t>
            </a:r>
          </a:p>
          <a:p>
            <a:pPr rtl="0" fontAlgn="base"/>
            <a:r>
              <a:rPr lang="en-US" sz="1200" b="0" i="0" u="none" strike="noStrike" kern="1200" dirty="0">
                <a:solidFill>
                  <a:schemeClr val="tx1"/>
                </a:solidFill>
                <a:effectLst/>
                <a:latin typeface="+mn-lt"/>
                <a:ea typeface="+mn-ea"/>
                <a:cs typeface="+mn-cs"/>
              </a:rPr>
              <a:t>Not filing!</a:t>
            </a:r>
          </a:p>
          <a:p>
            <a:pPr rtl="0" fontAlgn="base"/>
            <a:r>
              <a:rPr lang="en-US" sz="1200" b="0" i="0" u="none" strike="noStrike" kern="1200" dirty="0">
                <a:solidFill>
                  <a:schemeClr val="tx1"/>
                </a:solidFill>
                <a:effectLst/>
                <a:latin typeface="+mn-lt"/>
                <a:ea typeface="+mn-ea"/>
                <a:cs typeface="+mn-cs"/>
              </a:rPr>
              <a:t>Not filling out ASAP=money runs out!</a:t>
            </a:r>
          </a:p>
          <a:p>
            <a:pPr rtl="0" fontAlgn="base"/>
            <a:r>
              <a:rPr lang="en-US" sz="1200" b="0" i="0" u="none" strike="noStrike" kern="1200" dirty="0">
                <a:solidFill>
                  <a:schemeClr val="tx1"/>
                </a:solidFill>
                <a:effectLst/>
                <a:latin typeface="+mn-lt"/>
                <a:ea typeface="+mn-ea"/>
                <a:cs typeface="+mn-cs"/>
              </a:rPr>
              <a:t>Filling out by deadlines</a:t>
            </a:r>
          </a:p>
          <a:p>
            <a:pPr lvl="1" rtl="0" fontAlgn="base"/>
            <a:r>
              <a:rPr lang="en-US" sz="1200" b="0" i="0" u="none" strike="noStrike" kern="1200" dirty="0">
                <a:solidFill>
                  <a:schemeClr val="tx1"/>
                </a:solidFill>
                <a:effectLst/>
                <a:latin typeface="+mn-lt"/>
                <a:ea typeface="+mn-ea"/>
                <a:cs typeface="+mn-cs"/>
              </a:rPr>
              <a:t>State Deadlines (usually early in year)</a:t>
            </a:r>
          </a:p>
          <a:p>
            <a:pPr lvl="1" rtl="0" fontAlgn="base"/>
            <a:r>
              <a:rPr lang="en-US" sz="1200" b="0" i="0" u="none" strike="noStrike" kern="1200" dirty="0">
                <a:solidFill>
                  <a:schemeClr val="tx1"/>
                </a:solidFill>
                <a:effectLst/>
                <a:latin typeface="+mn-lt"/>
                <a:ea typeface="+mn-ea"/>
                <a:cs typeface="+mn-cs"/>
              </a:rPr>
              <a:t>College Deadlines (vary)</a:t>
            </a:r>
          </a:p>
          <a:p>
            <a:pPr lvl="1" rtl="0" fontAlgn="base"/>
            <a:r>
              <a:rPr lang="en-US" sz="1200" b="0" i="0" u="none" strike="noStrike" kern="1200" dirty="0">
                <a:solidFill>
                  <a:schemeClr val="tx1"/>
                </a:solidFill>
                <a:effectLst/>
                <a:latin typeface="+mn-lt"/>
                <a:ea typeface="+mn-ea"/>
                <a:cs typeface="+mn-cs"/>
              </a:rPr>
              <a:t>Federal Deadlines (June 30, 2022)</a:t>
            </a:r>
          </a:p>
          <a:p>
            <a:pPr rtl="0" fontAlgn="base"/>
            <a:br>
              <a:rPr lang="en-US" sz="11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Not getting an FSA ID before starting FAFSA</a:t>
            </a:r>
          </a:p>
          <a:p>
            <a:pPr rtl="0" fontAlgn="base"/>
            <a:r>
              <a:rPr lang="en-US" sz="1200" b="0" i="0" u="none" strike="noStrike" kern="1200" dirty="0">
                <a:solidFill>
                  <a:schemeClr val="tx1"/>
                </a:solidFill>
                <a:effectLst/>
                <a:latin typeface="+mn-lt"/>
                <a:ea typeface="+mn-ea"/>
                <a:cs typeface="+mn-cs"/>
              </a:rPr>
              <a:t>Not using your FSA ID when starting FAFSA</a:t>
            </a:r>
          </a:p>
          <a:p>
            <a:pPr rtl="0" fontAlgn="base"/>
            <a:r>
              <a:rPr lang="en-US" sz="1200" b="0" i="0" u="none" strike="noStrike" kern="1200" dirty="0">
                <a:solidFill>
                  <a:schemeClr val="tx1"/>
                </a:solidFill>
                <a:effectLst/>
                <a:latin typeface="+mn-lt"/>
                <a:ea typeface="+mn-ea"/>
                <a:cs typeface="+mn-cs"/>
              </a:rPr>
              <a:t>Not using the IRS retrieval tool</a:t>
            </a:r>
          </a:p>
          <a:p>
            <a:pPr rtl="0" fontAlgn="base"/>
            <a:r>
              <a:rPr lang="en-US" sz="1200" b="0" i="0" u="none" strike="noStrike" kern="1200" dirty="0">
                <a:solidFill>
                  <a:schemeClr val="tx1"/>
                </a:solidFill>
                <a:effectLst/>
                <a:latin typeface="+mn-lt"/>
                <a:ea typeface="+mn-ea"/>
                <a:cs typeface="+mn-cs"/>
              </a:rPr>
              <a:t>Not reading definitions carefully</a:t>
            </a:r>
          </a:p>
          <a:p>
            <a:pPr rtl="0" fontAlgn="base"/>
            <a:r>
              <a:rPr lang="en-US" sz="1200" b="0" i="0" u="none" strike="noStrike" kern="1200" dirty="0">
                <a:solidFill>
                  <a:schemeClr val="tx1"/>
                </a:solidFill>
                <a:effectLst/>
                <a:latin typeface="+mn-lt"/>
                <a:ea typeface="+mn-ea"/>
                <a:cs typeface="+mn-cs"/>
              </a:rPr>
              <a:t>Inputting incorrect information</a:t>
            </a:r>
          </a:p>
          <a:p>
            <a:pPr rtl="0" fontAlgn="base"/>
            <a:r>
              <a:rPr lang="en-US" sz="1200" b="0" i="0" u="none" strike="noStrike" kern="1200" dirty="0">
                <a:solidFill>
                  <a:schemeClr val="tx1"/>
                </a:solidFill>
                <a:effectLst/>
                <a:latin typeface="+mn-lt"/>
                <a:ea typeface="+mn-ea"/>
                <a:cs typeface="+mn-cs"/>
              </a:rPr>
              <a:t>Not reporting required information</a:t>
            </a:r>
          </a:p>
          <a:p>
            <a:pPr rtl="0" fontAlgn="base"/>
            <a:r>
              <a:rPr lang="en-US" sz="1200" b="0" i="0" u="none" strike="noStrike" kern="1200" dirty="0">
                <a:solidFill>
                  <a:schemeClr val="tx1"/>
                </a:solidFill>
                <a:effectLst/>
                <a:latin typeface="+mn-lt"/>
                <a:ea typeface="+mn-ea"/>
                <a:cs typeface="+mn-cs"/>
              </a:rPr>
              <a:t>Listing only one college</a:t>
            </a:r>
          </a:p>
          <a:p>
            <a:pPr rtl="0" fontAlgn="base"/>
            <a:r>
              <a:rPr lang="en-US" sz="1200" b="0" i="0" u="none" strike="noStrike" kern="1200" dirty="0">
                <a:solidFill>
                  <a:schemeClr val="tx1"/>
                </a:solidFill>
                <a:effectLst/>
                <a:latin typeface="+mn-lt"/>
                <a:ea typeface="+mn-ea"/>
                <a:cs typeface="+mn-cs"/>
              </a:rPr>
              <a:t>Not signing your FAFSA</a:t>
            </a:r>
          </a:p>
          <a:p>
            <a:endParaRPr lang="en-US" dirty="0"/>
          </a:p>
        </p:txBody>
      </p:sp>
      <p:sp>
        <p:nvSpPr>
          <p:cNvPr id="4" name="Slide Number Placeholder 3"/>
          <p:cNvSpPr>
            <a:spLocks noGrp="1"/>
          </p:cNvSpPr>
          <p:nvPr>
            <p:ph type="sldNum" sz="quarter" idx="5"/>
          </p:nvPr>
        </p:nvSpPr>
        <p:spPr/>
        <p:txBody>
          <a:bodyPr/>
          <a:lstStyle/>
          <a:p>
            <a:fld id="{11B0350C-F9E5-1347-A0F8-FDBE952D2469}" type="slidenum">
              <a:rPr lang="en-US" smtClean="0"/>
              <a:t>6</a:t>
            </a:fld>
            <a:endParaRPr lang="en-US"/>
          </a:p>
        </p:txBody>
      </p:sp>
    </p:spTree>
    <p:extLst>
      <p:ext uri="{BB962C8B-B14F-4D97-AF65-F5344CB8AC3E}">
        <p14:creationId xmlns:p14="http://schemas.microsoft.com/office/powerpoint/2010/main" val="172206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UC and CSU</a:t>
            </a:r>
          </a:p>
          <a:p>
            <a:r>
              <a:rPr lang="en-US" dirty="0"/>
              <a:t>Beyond the cost difference, some other main differences are course if study- UCs are typically much larger and mainly focused on research and theory based for students with self-motivated style learning while CSU maintain small class sizes and focus on non-research oriented careers. </a:t>
            </a:r>
          </a:p>
          <a:p>
            <a:endParaRPr lang="en-US" dirty="0"/>
          </a:p>
          <a:p>
            <a:pPr fontAlgn="base"/>
            <a:r>
              <a:rPr lang="en-US" dirty="0"/>
              <a:t>For-Profit schools- while they typically get a bad rap, they can be good options </a:t>
            </a:r>
            <a:r>
              <a:rPr lang="en-US" sz="1200" b="0" i="0" u="none" strike="noStrike" kern="1200" dirty="0">
                <a:solidFill>
                  <a:schemeClr val="tx1"/>
                </a:solidFill>
                <a:effectLst/>
                <a:latin typeface="+mn-lt"/>
                <a:ea typeface="+mn-ea"/>
                <a:cs typeface="+mn-cs"/>
              </a:rPr>
              <a:t>For-profit colleges are institutions of higher education owned and operated by private, profit-seeking businesses. For-profit colleges and universities can be controversial. </a:t>
            </a:r>
            <a:r>
              <a:rPr lang="en-US" sz="1200" b="1" i="0" u="none" strike="noStrike" kern="1200" dirty="0">
                <a:solidFill>
                  <a:schemeClr val="tx1"/>
                </a:solidFill>
                <a:effectLst/>
                <a:latin typeface="+mn-lt"/>
                <a:ea typeface="+mn-ea"/>
                <a:cs typeface="+mn-cs"/>
              </a:rPr>
              <a:t>The less reputable for-profit schools often make headlines for their high rates of debt creation or for promising students a career-advancing education that falls flat.</a:t>
            </a:r>
            <a:r>
              <a:rPr lang="en-US" sz="1200" b="0" i="0" u="none" strike="noStrike" kern="1200" dirty="0">
                <a:solidFill>
                  <a:schemeClr val="tx1"/>
                </a:solidFill>
                <a:effectLst/>
                <a:latin typeface="+mn-lt"/>
                <a:ea typeface="+mn-ea"/>
                <a:cs typeface="+mn-cs"/>
              </a:rPr>
              <a:t> This bad news often overshadows some of the unique benefits that for-profit colleges can offer. </a:t>
            </a:r>
          </a:p>
          <a:p>
            <a:pPr fontAlgn="base"/>
            <a:r>
              <a:rPr lang="en-US" sz="1200" b="0" i="0" u="none" strike="noStrike" kern="1200" dirty="0">
                <a:solidFill>
                  <a:schemeClr val="tx1"/>
                </a:solidFill>
                <a:effectLst/>
                <a:latin typeface="+mn-lt"/>
                <a:ea typeface="+mn-ea"/>
                <a:cs typeface="+mn-cs"/>
              </a:rPr>
              <a:t>The key to a successful experience in a for-profit college is making thoughtful and well-informed decisions about where to pursue your degree and how to spend your money.</a:t>
            </a:r>
          </a:p>
          <a:p>
            <a:r>
              <a:rPr lang="en-US" dirty="0"/>
              <a:t>. You must do your research </a:t>
            </a:r>
          </a:p>
        </p:txBody>
      </p:sp>
      <p:sp>
        <p:nvSpPr>
          <p:cNvPr id="4" name="Slide Number Placeholder 3"/>
          <p:cNvSpPr>
            <a:spLocks noGrp="1"/>
          </p:cNvSpPr>
          <p:nvPr>
            <p:ph type="sldNum" sz="quarter" idx="5"/>
          </p:nvPr>
        </p:nvSpPr>
        <p:spPr/>
        <p:txBody>
          <a:bodyPr/>
          <a:lstStyle/>
          <a:p>
            <a:fld id="{11B0350C-F9E5-1347-A0F8-FDBE952D2469}" type="slidenum">
              <a:rPr lang="en-US" smtClean="0"/>
              <a:t>8</a:t>
            </a:fld>
            <a:endParaRPr lang="en-US"/>
          </a:p>
        </p:txBody>
      </p:sp>
    </p:spTree>
    <p:extLst>
      <p:ext uri="{BB962C8B-B14F-4D97-AF65-F5344CB8AC3E}">
        <p14:creationId xmlns:p14="http://schemas.microsoft.com/office/powerpoint/2010/main" val="92730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0350C-F9E5-1347-A0F8-FDBE952D2469}" type="slidenum">
              <a:rPr lang="en-US" smtClean="0"/>
              <a:t>10</a:t>
            </a:fld>
            <a:endParaRPr lang="en-US"/>
          </a:p>
        </p:txBody>
      </p:sp>
    </p:spTree>
    <p:extLst>
      <p:ext uri="{BB962C8B-B14F-4D97-AF65-F5344CB8AC3E}">
        <p14:creationId xmlns:p14="http://schemas.microsoft.com/office/powerpoint/2010/main" val="19789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 Postsecondary Childcare Grant- helps low-income students pay for childcare, must be a resident, enrolled in 6-15 credits per term, with an award of up to $5500 per child per year. </a:t>
            </a:r>
          </a:p>
          <a:p>
            <a:r>
              <a:rPr lang="en-US" dirty="0"/>
              <a:t>Cal Grant- up to $6000 in addition to the base Cal Grant</a:t>
            </a:r>
          </a:p>
        </p:txBody>
      </p:sp>
      <p:sp>
        <p:nvSpPr>
          <p:cNvPr id="4" name="Slide Number Placeholder 3"/>
          <p:cNvSpPr>
            <a:spLocks noGrp="1"/>
          </p:cNvSpPr>
          <p:nvPr>
            <p:ph type="sldNum" sz="quarter" idx="5"/>
          </p:nvPr>
        </p:nvSpPr>
        <p:spPr/>
        <p:txBody>
          <a:bodyPr/>
          <a:lstStyle/>
          <a:p>
            <a:fld id="{11B0350C-F9E5-1347-A0F8-FDBE952D2469}" type="slidenum">
              <a:rPr lang="en-US" smtClean="0"/>
              <a:t>14</a:t>
            </a:fld>
            <a:endParaRPr lang="en-US"/>
          </a:p>
        </p:txBody>
      </p:sp>
    </p:spTree>
    <p:extLst>
      <p:ext uri="{BB962C8B-B14F-4D97-AF65-F5344CB8AC3E}">
        <p14:creationId xmlns:p14="http://schemas.microsoft.com/office/powerpoint/2010/main" val="282568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Continued eligibility for student financial aid requires the student to be making Satisfactory Academic Progress (SAP). By federal law and regulations, college policies for measuring SAP must not only consider the grades earned by the student, but also the pace of progress toward a degree. In particular, the student must be on track to graduate within the maximum timeframe for the degree program. The maximum timeframe is 150% of the normal timeframe for the program, such as 6 years for a 4-year degree and 3 years for a 2-year degree. After violating the 150% maximum timeframe restriction, the student is no longer eligible for federal student aid and often institutional college aid as well. Students who change majors repeatedly often encounter the maximum timeframe restrictions, especially if few of their previous classes count toward the new major.</a:t>
            </a:r>
            <a:endParaRPr lang="en-US" dirty="0"/>
          </a:p>
        </p:txBody>
      </p:sp>
      <p:sp>
        <p:nvSpPr>
          <p:cNvPr id="4" name="Slide Number Placeholder 3"/>
          <p:cNvSpPr>
            <a:spLocks noGrp="1"/>
          </p:cNvSpPr>
          <p:nvPr>
            <p:ph type="sldNum" sz="quarter" idx="5"/>
          </p:nvPr>
        </p:nvSpPr>
        <p:spPr/>
        <p:txBody>
          <a:bodyPr/>
          <a:lstStyle/>
          <a:p>
            <a:fld id="{11B0350C-F9E5-1347-A0F8-FDBE952D2469}" type="slidenum">
              <a:rPr lang="en-US" smtClean="0"/>
              <a:t>15</a:t>
            </a:fld>
            <a:endParaRPr lang="en-US"/>
          </a:p>
        </p:txBody>
      </p:sp>
    </p:spTree>
    <p:extLst>
      <p:ext uri="{BB962C8B-B14F-4D97-AF65-F5344CB8AC3E}">
        <p14:creationId xmlns:p14="http://schemas.microsoft.com/office/powerpoint/2010/main" val="89214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reeronestop.org/Toolkit/Training/find-scholarships.aspx" TargetMode="External"/><Relationship Id="rId2" Type="http://schemas.openxmlformats.org/officeDocument/2006/relationships/hyperlink" Target="https://studentaid.gov/understand-aid/types/scholarships" TargetMode="External"/><Relationship Id="rId1" Type="http://schemas.openxmlformats.org/officeDocument/2006/relationships/slideLayout" Target="../slideLayouts/slideLayout2.xml"/><Relationship Id="rId4" Type="http://schemas.openxmlformats.org/officeDocument/2006/relationships/hyperlink" Target="https://www.scholarshipy.com/us-dept-of-labor-scholarship-search-to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pSmin1_j4Y" TargetMode="External"/><Relationship Id="rId2" Type="http://schemas.openxmlformats.org/officeDocument/2006/relationships/hyperlink" Target="https://www.youtube.com/watch?v=2ok15bX2roo" TargetMode="External"/><Relationship Id="rId1" Type="http://schemas.openxmlformats.org/officeDocument/2006/relationships/slideLayout" Target="../slideLayouts/slideLayout2.xml"/><Relationship Id="rId5" Type="http://schemas.openxmlformats.org/officeDocument/2006/relationships/hyperlink" Target="https://www.cappex.com/articles/match-fit/need-blind-admission-colleges" TargetMode="External"/><Relationship Id="rId4" Type="http://schemas.openxmlformats.org/officeDocument/2006/relationships/hyperlink" Target="https://www.youtube.com/watch?v=l5Xi67ff31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962E-C868-3A43-8294-E294405B64D3}"/>
              </a:ext>
            </a:extLst>
          </p:cNvPr>
          <p:cNvSpPr>
            <a:spLocks noGrp="1"/>
          </p:cNvSpPr>
          <p:nvPr>
            <p:ph type="ctrTitle"/>
          </p:nvPr>
        </p:nvSpPr>
        <p:spPr/>
        <p:txBody>
          <a:bodyPr/>
          <a:lstStyle/>
          <a:p>
            <a:r>
              <a:rPr lang="en-US"/>
              <a:t> </a:t>
            </a:r>
            <a:br>
              <a:rPr lang="en-US"/>
            </a:br>
            <a:br>
              <a:rPr lang="en-US"/>
            </a:br>
            <a:br>
              <a:rPr lang="en-US"/>
            </a:br>
            <a:endParaRPr lang="en-US" dirty="0"/>
          </a:p>
        </p:txBody>
      </p:sp>
      <p:pic>
        <p:nvPicPr>
          <p:cNvPr id="1026" name="Picture 2" descr="https://lh3.googleusercontent.com/1tcxXfb5NpkXSdlLS8Yb2xr8ngEu8ZK08F1d3GVDR266dChl5qgYkxdaVs2HtK3CsvkwiHZjZT4mAMm8-HdAsGf74mOrU8P1jFfer4lHm-EwMtJ47aK3DSuW6Yn0dn68m-ZnyCNv6zE">
            <a:extLst>
              <a:ext uri="{FF2B5EF4-FFF2-40B4-BE49-F238E27FC236}">
                <a16:creationId xmlns:a16="http://schemas.microsoft.com/office/drawing/2014/main" id="{D69DDCA0-3B61-7A4E-9D6C-1B431D20796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654003" y="953016"/>
            <a:ext cx="7620000" cy="5321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07D69AB-AAFA-6740-AD5C-6F2709334F4B}"/>
              </a:ext>
            </a:extLst>
          </p:cNvPr>
          <p:cNvSpPr/>
          <p:nvPr/>
        </p:nvSpPr>
        <p:spPr>
          <a:xfrm>
            <a:off x="2454160" y="1885433"/>
            <a:ext cx="6312742" cy="1569660"/>
          </a:xfrm>
          <a:prstGeom prst="rect">
            <a:avLst/>
          </a:prstGeom>
        </p:spPr>
        <p:txBody>
          <a:bodyPr wrap="square">
            <a:spAutoFit/>
          </a:bodyPr>
          <a:lstStyle/>
          <a:p>
            <a:pPr algn="ctr"/>
            <a:r>
              <a:rPr lang="en-US" sz="3200" dirty="0"/>
              <a:t>Financial Aid, Financial Empowerment, and </a:t>
            </a:r>
          </a:p>
          <a:p>
            <a:pPr algn="ctr"/>
            <a:r>
              <a:rPr lang="en-US" sz="3200" dirty="0"/>
              <a:t>Preparing for Your Future</a:t>
            </a:r>
          </a:p>
        </p:txBody>
      </p:sp>
      <p:sp>
        <p:nvSpPr>
          <p:cNvPr id="12" name="Rectangle 11">
            <a:extLst>
              <a:ext uri="{FF2B5EF4-FFF2-40B4-BE49-F238E27FC236}">
                <a16:creationId xmlns:a16="http://schemas.microsoft.com/office/drawing/2014/main" id="{F19BED84-1FDE-B14E-A4CA-51752628CE7B}"/>
              </a:ext>
            </a:extLst>
          </p:cNvPr>
          <p:cNvSpPr/>
          <p:nvPr/>
        </p:nvSpPr>
        <p:spPr>
          <a:xfrm>
            <a:off x="1094931" y="4208021"/>
            <a:ext cx="9471469" cy="646331"/>
          </a:xfrm>
          <a:prstGeom prst="rect">
            <a:avLst/>
          </a:prstGeom>
        </p:spPr>
        <p:txBody>
          <a:bodyPr wrap="square">
            <a:spAutoFit/>
          </a:bodyPr>
          <a:lstStyle/>
          <a:p>
            <a:pPr algn="ctr"/>
            <a:r>
              <a:rPr lang="en-US" dirty="0">
                <a:solidFill>
                  <a:schemeClr val="accent2">
                    <a:lumMod val="50000"/>
                  </a:schemeClr>
                </a:solidFill>
                <a:latin typeface="Roboto"/>
              </a:rPr>
              <a:t>“Set Yourself Up For Success” a Webinar Series for Student-Parents </a:t>
            </a:r>
          </a:p>
          <a:p>
            <a:pPr algn="ctr"/>
            <a:r>
              <a:rPr lang="en-US" dirty="0">
                <a:solidFill>
                  <a:schemeClr val="accent2">
                    <a:lumMod val="50000"/>
                  </a:schemeClr>
                </a:solidFill>
                <a:latin typeface="Roboto"/>
              </a:rPr>
              <a:t>Transferring from 2 to 4-year Schools”</a:t>
            </a:r>
            <a:endParaRPr lang="en-US" dirty="0">
              <a:solidFill>
                <a:schemeClr val="accent2">
                  <a:lumMod val="50000"/>
                </a:schemeClr>
              </a:solidFill>
            </a:endParaRPr>
          </a:p>
        </p:txBody>
      </p:sp>
    </p:spTree>
    <p:extLst>
      <p:ext uri="{BB962C8B-B14F-4D97-AF65-F5344CB8AC3E}">
        <p14:creationId xmlns:p14="http://schemas.microsoft.com/office/powerpoint/2010/main" val="14372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B676-ED5B-A844-89EC-B8D654A1D940}"/>
              </a:ext>
            </a:extLst>
          </p:cNvPr>
          <p:cNvSpPr>
            <a:spLocks noGrp="1"/>
          </p:cNvSpPr>
          <p:nvPr>
            <p:ph type="title"/>
          </p:nvPr>
        </p:nvSpPr>
        <p:spPr/>
        <p:txBody>
          <a:bodyPr>
            <a:normAutofit fontScale="90000"/>
          </a:bodyPr>
          <a:lstStyle/>
          <a:p>
            <a:pPr algn="ctr"/>
            <a:r>
              <a:rPr lang="en-US" dirty="0"/>
              <a:t>OK- So how do I pay for school??</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D0810A39-12D0-744A-A43C-704555EB8F06}"/>
              </a:ext>
            </a:extLst>
          </p:cNvPr>
          <p:cNvSpPr>
            <a:spLocks noGrp="1"/>
          </p:cNvSpPr>
          <p:nvPr>
            <p:ph idx="1"/>
          </p:nvPr>
        </p:nvSpPr>
        <p:spPr/>
        <p:txBody>
          <a:bodyPr>
            <a:normAutofit fontScale="85000" lnSpcReduction="20000"/>
          </a:bodyPr>
          <a:lstStyle/>
          <a:p>
            <a:pPr fontAlgn="base"/>
            <a:r>
              <a:rPr lang="en-US" dirty="0"/>
              <a:t>File a FAFSA </a:t>
            </a:r>
          </a:p>
          <a:p>
            <a:pPr marL="0" indent="0" fontAlgn="base">
              <a:buNone/>
            </a:pPr>
            <a:endParaRPr lang="en-US" dirty="0"/>
          </a:p>
          <a:p>
            <a:pPr fontAlgn="base"/>
            <a:r>
              <a:rPr lang="en-US" dirty="0"/>
              <a:t>Types of Financial Aid</a:t>
            </a:r>
          </a:p>
          <a:p>
            <a:pPr lvl="1" fontAlgn="base"/>
            <a:r>
              <a:rPr lang="en-US" dirty="0"/>
              <a:t>Grants- Federal- Pell Grant- max amount is $6200</a:t>
            </a:r>
          </a:p>
          <a:p>
            <a:pPr lvl="1" fontAlgn="base"/>
            <a:r>
              <a:rPr lang="en-US" dirty="0" err="1"/>
              <a:t>Scholarhips</a:t>
            </a:r>
            <a:endParaRPr lang="en-US" dirty="0"/>
          </a:p>
          <a:p>
            <a:pPr lvl="1" fontAlgn="base"/>
            <a:r>
              <a:rPr lang="en-US" dirty="0"/>
              <a:t>Loans- must repay, as an independent student the max amount to borrow is $57,500</a:t>
            </a:r>
          </a:p>
          <a:p>
            <a:pPr lvl="1" fontAlgn="base"/>
            <a:r>
              <a:rPr lang="en-US" dirty="0"/>
              <a:t>Work Study- on campus work, typically at minimum wage</a:t>
            </a:r>
          </a:p>
          <a:p>
            <a:pPr marL="457200" lvl="1" indent="0" fontAlgn="base">
              <a:buNone/>
            </a:pPr>
            <a:endParaRPr lang="en-US" dirty="0"/>
          </a:p>
          <a:p>
            <a:pPr fontAlgn="base"/>
            <a:r>
              <a:rPr lang="en-US" dirty="0"/>
              <a:t>Learn what schools are on the “meet need” list- these schools commit to covering 100% of the cost. There are even some that take this commitment one step further by not offering student loans!</a:t>
            </a:r>
          </a:p>
          <a:p>
            <a:pPr marL="0" indent="0">
              <a:buNone/>
            </a:pPr>
            <a:br>
              <a:rPr lang="en-US" dirty="0"/>
            </a:br>
            <a:br>
              <a:rPr lang="en-US" dirty="0"/>
            </a:br>
            <a:endParaRPr lang="en-US" dirty="0"/>
          </a:p>
        </p:txBody>
      </p:sp>
    </p:spTree>
    <p:extLst>
      <p:ext uri="{BB962C8B-B14F-4D97-AF65-F5344CB8AC3E}">
        <p14:creationId xmlns:p14="http://schemas.microsoft.com/office/powerpoint/2010/main" val="319496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B7D1-3BA9-744D-B3C5-267EDD01DA25}"/>
              </a:ext>
            </a:extLst>
          </p:cNvPr>
          <p:cNvSpPr>
            <a:spLocks noGrp="1"/>
          </p:cNvSpPr>
          <p:nvPr>
            <p:ph type="title"/>
          </p:nvPr>
        </p:nvSpPr>
        <p:spPr/>
        <p:txBody>
          <a:bodyPr>
            <a:normAutofit fontScale="90000"/>
          </a:bodyPr>
          <a:lstStyle/>
          <a:p>
            <a:pPr algn="ctr"/>
            <a:r>
              <a:rPr lang="en-US" dirty="0"/>
              <a:t>Federal/State/Institutional Aid- </a:t>
            </a:r>
            <a:br>
              <a:rPr lang="en-US" dirty="0"/>
            </a:br>
            <a:r>
              <a:rPr lang="en-US" dirty="0"/>
              <a:t>Know the Difference</a:t>
            </a:r>
            <a:br>
              <a:rPr lang="en-US" dirty="0"/>
            </a:b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2C76A187-61B0-194A-9E2A-9720797C1AB6}"/>
              </a:ext>
            </a:extLst>
          </p:cNvPr>
          <p:cNvGraphicFramePr>
            <a:graphicFrameLocks noGrp="1"/>
          </p:cNvGraphicFramePr>
          <p:nvPr>
            <p:ph idx="1"/>
            <p:extLst>
              <p:ext uri="{D42A27DB-BD31-4B8C-83A1-F6EECF244321}">
                <p14:modId xmlns:p14="http://schemas.microsoft.com/office/powerpoint/2010/main" val="294231938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57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B862-FCC9-B04A-9467-F3992C4D6409}"/>
              </a:ext>
            </a:extLst>
          </p:cNvPr>
          <p:cNvSpPr>
            <a:spLocks noGrp="1"/>
          </p:cNvSpPr>
          <p:nvPr>
            <p:ph type="title"/>
          </p:nvPr>
        </p:nvSpPr>
        <p:spPr/>
        <p:txBody>
          <a:bodyPr/>
          <a:lstStyle/>
          <a:p>
            <a:pPr algn="ctr"/>
            <a:r>
              <a:rPr lang="en-US" dirty="0"/>
              <a:t>Meet Need Schools</a:t>
            </a:r>
          </a:p>
        </p:txBody>
      </p:sp>
      <p:sp>
        <p:nvSpPr>
          <p:cNvPr id="3" name="Content Placeholder 2">
            <a:extLst>
              <a:ext uri="{FF2B5EF4-FFF2-40B4-BE49-F238E27FC236}">
                <a16:creationId xmlns:a16="http://schemas.microsoft.com/office/drawing/2014/main" id="{6039A458-ECAA-F14A-AAD3-F4B90E8519CF}"/>
              </a:ext>
            </a:extLst>
          </p:cNvPr>
          <p:cNvSpPr>
            <a:spLocks noGrp="1"/>
          </p:cNvSpPr>
          <p:nvPr>
            <p:ph idx="1"/>
          </p:nvPr>
        </p:nvSpPr>
        <p:spPr/>
        <p:txBody>
          <a:bodyPr>
            <a:normAutofit fontScale="70000" lnSpcReduction="20000"/>
          </a:bodyPr>
          <a:lstStyle/>
          <a:p>
            <a:pPr algn="ctr"/>
            <a:r>
              <a:rPr lang="en-US" sz="2600" b="1" u="sng" dirty="0"/>
              <a:t>The Best of the Best: 100% Need Met Without Loans, Regardless of Income</a:t>
            </a:r>
            <a:endParaRPr lang="en-US" sz="2600" u="sng" dirty="0"/>
          </a:p>
          <a:p>
            <a:r>
              <a:rPr lang="en-US" dirty="0"/>
              <a:t>The following schools have the most generous financial aid packets. They are willing to meet </a:t>
            </a:r>
            <a:r>
              <a:rPr lang="en-US" b="1" dirty="0"/>
              <a:t>100% of your demonstrated financial need without making you take out loans, regardless of your family income</a:t>
            </a:r>
            <a:r>
              <a:rPr lang="en-US" dirty="0"/>
              <a:t>. </a:t>
            </a:r>
          </a:p>
          <a:p>
            <a:pPr marL="0" indent="0">
              <a:buNone/>
            </a:pPr>
            <a:endParaRPr lang="en-US" dirty="0"/>
          </a:p>
          <a:p>
            <a:pPr marL="0" indent="0">
              <a:buNone/>
            </a:pPr>
            <a:endParaRPr lang="en-US" dirty="0"/>
          </a:p>
          <a:p>
            <a:pPr algn="ctr"/>
            <a:r>
              <a:rPr lang="en-US" sz="2600" b="1" u="sng" dirty="0"/>
              <a:t>Second Best: 100% of Need Met With No Loans for Some Incomes</a:t>
            </a:r>
            <a:endParaRPr lang="en-US" sz="2600" u="sng" dirty="0"/>
          </a:p>
          <a:p>
            <a:r>
              <a:rPr lang="en-US" dirty="0"/>
              <a:t>These schools will meet 100% of your financial need no matter what your family's income is, but</a:t>
            </a:r>
            <a:r>
              <a:rPr lang="en-US" b="1" dirty="0"/>
              <a:t> if your income is below a certain level, they'll also make sure you don't have to take out loans</a:t>
            </a:r>
            <a:r>
              <a:rPr lang="en-US" dirty="0"/>
              <a:t>. </a:t>
            </a:r>
          </a:p>
          <a:p>
            <a:pPr marL="0" indent="0">
              <a:buNone/>
            </a:pPr>
            <a:endParaRPr lang="en-US" dirty="0"/>
          </a:p>
          <a:p>
            <a:pPr algn="ctr"/>
            <a:r>
              <a:rPr lang="en-US" sz="2600" b="1" u="sng" dirty="0"/>
              <a:t>100% of Need With Loans</a:t>
            </a:r>
            <a:endParaRPr lang="en-US" sz="2600" u="sng" dirty="0"/>
          </a:p>
          <a:p>
            <a:r>
              <a:rPr lang="en-US" dirty="0"/>
              <a:t>Though these financial aid packets won't seem as great compared with the non-loan ones above, the fact that these schools commit to meeting 100% of students' demonstrated financial need is a rare thing. </a:t>
            </a:r>
          </a:p>
          <a:p>
            <a:pPr marL="0" indent="0">
              <a:buNone/>
            </a:pPr>
            <a:br>
              <a:rPr lang="en-US" dirty="0"/>
            </a:br>
            <a:br>
              <a:rPr lang="en-US" dirty="0"/>
            </a:br>
            <a:endParaRPr lang="en-US" dirty="0"/>
          </a:p>
        </p:txBody>
      </p:sp>
    </p:spTree>
    <p:extLst>
      <p:ext uri="{BB962C8B-B14F-4D97-AF65-F5344CB8AC3E}">
        <p14:creationId xmlns:p14="http://schemas.microsoft.com/office/powerpoint/2010/main" val="324285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1592-B52B-EB41-B1A5-771C861B1BFE}"/>
              </a:ext>
            </a:extLst>
          </p:cNvPr>
          <p:cNvSpPr>
            <a:spLocks noGrp="1"/>
          </p:cNvSpPr>
          <p:nvPr>
            <p:ph type="title"/>
          </p:nvPr>
        </p:nvSpPr>
        <p:spPr/>
        <p:txBody>
          <a:bodyPr>
            <a:normAutofit fontScale="90000"/>
          </a:bodyPr>
          <a:lstStyle/>
          <a:p>
            <a:pPr algn="ctr"/>
            <a:r>
              <a:rPr lang="en-US" dirty="0"/>
              <a:t>What if my package isn’t enough?</a:t>
            </a:r>
            <a:br>
              <a:rPr lang="en-US" dirty="0"/>
            </a:br>
            <a:r>
              <a:rPr lang="en-US" dirty="0"/>
              <a:t>Appeals and Negotiations</a:t>
            </a: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859E3553-E307-444B-B58F-B1DAD5146B14}"/>
              </a:ext>
            </a:extLst>
          </p:cNvPr>
          <p:cNvGraphicFramePr>
            <a:graphicFrameLocks noGrp="1"/>
          </p:cNvGraphicFramePr>
          <p:nvPr>
            <p:ph idx="1"/>
            <p:extLst>
              <p:ext uri="{D42A27DB-BD31-4B8C-83A1-F6EECF244321}">
                <p14:modId xmlns:p14="http://schemas.microsoft.com/office/powerpoint/2010/main" val="277556490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60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CF23-0167-DE42-B004-C59240DD66E3}"/>
              </a:ext>
            </a:extLst>
          </p:cNvPr>
          <p:cNvSpPr>
            <a:spLocks noGrp="1"/>
          </p:cNvSpPr>
          <p:nvPr>
            <p:ph type="title"/>
          </p:nvPr>
        </p:nvSpPr>
        <p:spPr/>
        <p:txBody>
          <a:bodyPr/>
          <a:lstStyle/>
          <a:p>
            <a:pPr algn="ctr"/>
            <a:r>
              <a:rPr lang="en-US" dirty="0"/>
              <a:t>Is there any aid for Student-Parents?</a:t>
            </a:r>
          </a:p>
        </p:txBody>
      </p:sp>
      <p:sp>
        <p:nvSpPr>
          <p:cNvPr id="3" name="Content Placeholder 2">
            <a:extLst>
              <a:ext uri="{FF2B5EF4-FFF2-40B4-BE49-F238E27FC236}">
                <a16:creationId xmlns:a16="http://schemas.microsoft.com/office/drawing/2014/main" id="{986E5003-D337-4F4D-A273-ED50F1703BA5}"/>
              </a:ext>
            </a:extLst>
          </p:cNvPr>
          <p:cNvSpPr>
            <a:spLocks noGrp="1"/>
          </p:cNvSpPr>
          <p:nvPr>
            <p:ph idx="1"/>
          </p:nvPr>
        </p:nvSpPr>
        <p:spPr>
          <a:xfrm>
            <a:off x="677334" y="2160589"/>
            <a:ext cx="8596668" cy="4268346"/>
          </a:xfrm>
        </p:spPr>
        <p:txBody>
          <a:bodyPr>
            <a:normAutofit fontScale="92500" lnSpcReduction="10000"/>
          </a:bodyPr>
          <a:lstStyle/>
          <a:p>
            <a:r>
              <a:rPr lang="en-US" dirty="0"/>
              <a:t>Short Answer- No</a:t>
            </a:r>
          </a:p>
          <a:p>
            <a:r>
              <a:rPr lang="en-US" dirty="0"/>
              <a:t>Long Answer- Look at what your state and institution offers/provides to student-parents</a:t>
            </a:r>
          </a:p>
          <a:p>
            <a:pPr lvl="1"/>
            <a:r>
              <a:rPr lang="en-US" dirty="0"/>
              <a:t>MN Postsecondary Childcare Grant</a:t>
            </a:r>
          </a:p>
          <a:p>
            <a:pPr lvl="2"/>
            <a:r>
              <a:rPr lang="en-US" dirty="0"/>
              <a:t>https://</a:t>
            </a:r>
            <a:r>
              <a:rPr lang="en-US" dirty="0" err="1"/>
              <a:t>www.ohe.state.mn.us</a:t>
            </a:r>
            <a:r>
              <a:rPr lang="en-US" dirty="0"/>
              <a:t>/</a:t>
            </a:r>
            <a:r>
              <a:rPr lang="en-US" dirty="0" err="1"/>
              <a:t>mPg.cfm?pageID</a:t>
            </a:r>
            <a:r>
              <a:rPr lang="en-US" dirty="0"/>
              <a:t>=140</a:t>
            </a:r>
          </a:p>
          <a:p>
            <a:pPr lvl="1"/>
            <a:r>
              <a:rPr lang="en-US" dirty="0" err="1"/>
              <a:t>CALGrant</a:t>
            </a:r>
            <a:r>
              <a:rPr lang="en-US" dirty="0"/>
              <a:t> B</a:t>
            </a:r>
          </a:p>
          <a:p>
            <a:pPr lvl="2"/>
            <a:r>
              <a:rPr lang="en-US" dirty="0"/>
              <a:t>https://</a:t>
            </a:r>
            <a:r>
              <a:rPr lang="en-US" dirty="0" err="1"/>
              <a:t>www.csac.ca.gov</a:t>
            </a:r>
            <a:r>
              <a:rPr lang="en-US" dirty="0"/>
              <a:t>/students-dependents</a:t>
            </a:r>
          </a:p>
          <a:p>
            <a:pPr lvl="1"/>
            <a:r>
              <a:rPr lang="en-US" dirty="0"/>
              <a:t>Family Housing options</a:t>
            </a:r>
          </a:p>
          <a:p>
            <a:pPr lvl="2"/>
            <a:r>
              <a:rPr lang="en-US" dirty="0"/>
              <a:t>https://</a:t>
            </a:r>
            <a:r>
              <a:rPr lang="en-US" dirty="0" err="1"/>
              <a:t>www.bestcolleges.com</a:t>
            </a:r>
            <a:r>
              <a:rPr lang="en-US" dirty="0"/>
              <a:t>/features/students-with-children/</a:t>
            </a:r>
          </a:p>
          <a:p>
            <a:pPr lvl="1"/>
            <a:r>
              <a:rPr lang="en-US" dirty="0"/>
              <a:t>Campus Childcare Centers/Preschools</a:t>
            </a:r>
          </a:p>
          <a:p>
            <a:pPr lvl="1"/>
            <a:r>
              <a:rPr lang="en-US" dirty="0"/>
              <a:t>Family-friendly spaces</a:t>
            </a:r>
          </a:p>
          <a:p>
            <a:pPr marL="457200" lvl="1" indent="0">
              <a:buNone/>
            </a:pPr>
            <a:endParaRPr lang="en-US" dirty="0"/>
          </a:p>
          <a:p>
            <a:pPr marL="457200" lvl="1" indent="0" algn="ctr">
              <a:buNone/>
            </a:pPr>
            <a:r>
              <a:rPr lang="en-US" dirty="0"/>
              <a:t>LOOK FOR SCHOLARSHIPS!</a:t>
            </a:r>
          </a:p>
          <a:p>
            <a:pPr marL="457200" lvl="1" indent="0" algn="ctr">
              <a:buNone/>
            </a:pPr>
            <a:endParaRPr lang="en-US" dirty="0"/>
          </a:p>
        </p:txBody>
      </p:sp>
    </p:spTree>
    <p:extLst>
      <p:ext uri="{BB962C8B-B14F-4D97-AF65-F5344CB8AC3E}">
        <p14:creationId xmlns:p14="http://schemas.microsoft.com/office/powerpoint/2010/main" val="315844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E8A9-07DD-5047-BA5B-D3C2CD44CB03}"/>
              </a:ext>
            </a:extLst>
          </p:cNvPr>
          <p:cNvSpPr>
            <a:spLocks noGrp="1"/>
          </p:cNvSpPr>
          <p:nvPr>
            <p:ph type="title"/>
          </p:nvPr>
        </p:nvSpPr>
        <p:spPr/>
        <p:txBody>
          <a:bodyPr/>
          <a:lstStyle/>
          <a:p>
            <a:pPr algn="ctr"/>
            <a:r>
              <a:rPr lang="en-US" dirty="0"/>
              <a:t>Financial Aid Time Clock</a:t>
            </a:r>
          </a:p>
        </p:txBody>
      </p:sp>
      <p:graphicFrame>
        <p:nvGraphicFramePr>
          <p:cNvPr id="4" name="Content Placeholder 3">
            <a:extLst>
              <a:ext uri="{FF2B5EF4-FFF2-40B4-BE49-F238E27FC236}">
                <a16:creationId xmlns:a16="http://schemas.microsoft.com/office/drawing/2014/main" id="{79BF3A75-E2DE-8F45-A431-5CD66697CAA3}"/>
              </a:ext>
            </a:extLst>
          </p:cNvPr>
          <p:cNvGraphicFramePr>
            <a:graphicFrameLocks noGrp="1"/>
          </p:cNvGraphicFramePr>
          <p:nvPr>
            <p:ph idx="1"/>
            <p:extLst>
              <p:ext uri="{D42A27DB-BD31-4B8C-83A1-F6EECF244321}">
                <p14:modId xmlns:p14="http://schemas.microsoft.com/office/powerpoint/2010/main" val="120866153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3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75EA-BE5A-184E-9746-9939DD0B8E7C}"/>
              </a:ext>
            </a:extLst>
          </p:cNvPr>
          <p:cNvSpPr>
            <a:spLocks noGrp="1"/>
          </p:cNvSpPr>
          <p:nvPr>
            <p:ph type="title"/>
          </p:nvPr>
        </p:nvSpPr>
        <p:spPr/>
        <p:txBody>
          <a:bodyPr/>
          <a:lstStyle/>
          <a:p>
            <a:pPr algn="ctr"/>
            <a:r>
              <a:rPr lang="en-US" dirty="0"/>
              <a:t>Student Loans</a:t>
            </a:r>
            <a:br>
              <a:rPr lang="en-US" dirty="0"/>
            </a:br>
            <a:r>
              <a:rPr lang="en-US" dirty="0"/>
              <a:t>Should I or Shouldn’t I?</a:t>
            </a:r>
          </a:p>
        </p:txBody>
      </p:sp>
      <p:graphicFrame>
        <p:nvGraphicFramePr>
          <p:cNvPr id="4" name="Content Placeholder 3">
            <a:extLst>
              <a:ext uri="{FF2B5EF4-FFF2-40B4-BE49-F238E27FC236}">
                <a16:creationId xmlns:a16="http://schemas.microsoft.com/office/drawing/2014/main" id="{2121C0CF-6484-FA48-AA49-F821C6CB0396}"/>
              </a:ext>
            </a:extLst>
          </p:cNvPr>
          <p:cNvGraphicFramePr>
            <a:graphicFrameLocks noGrp="1"/>
          </p:cNvGraphicFramePr>
          <p:nvPr>
            <p:ph idx="1"/>
            <p:extLst>
              <p:ext uri="{D42A27DB-BD31-4B8C-83A1-F6EECF244321}">
                <p14:modId xmlns:p14="http://schemas.microsoft.com/office/powerpoint/2010/main" val="261456767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38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1E60-C8F8-144B-831C-F276D8F3C770}"/>
              </a:ext>
            </a:extLst>
          </p:cNvPr>
          <p:cNvSpPr>
            <a:spLocks noGrp="1"/>
          </p:cNvSpPr>
          <p:nvPr>
            <p:ph type="title"/>
          </p:nvPr>
        </p:nvSpPr>
        <p:spPr/>
        <p:txBody>
          <a:bodyPr/>
          <a:lstStyle/>
          <a:p>
            <a:pPr algn="ctr"/>
            <a:r>
              <a:rPr lang="en-US" dirty="0"/>
              <a:t>Student Loans- more info</a:t>
            </a:r>
          </a:p>
        </p:txBody>
      </p:sp>
      <p:graphicFrame>
        <p:nvGraphicFramePr>
          <p:cNvPr id="4" name="Content Placeholder 3">
            <a:extLst>
              <a:ext uri="{FF2B5EF4-FFF2-40B4-BE49-F238E27FC236}">
                <a16:creationId xmlns:a16="http://schemas.microsoft.com/office/drawing/2014/main" id="{24ED8020-3E61-4740-9495-A28B0C2FEC5D}"/>
              </a:ext>
            </a:extLst>
          </p:cNvPr>
          <p:cNvGraphicFramePr>
            <a:graphicFrameLocks noGrp="1"/>
          </p:cNvGraphicFramePr>
          <p:nvPr>
            <p:ph idx="1"/>
            <p:extLst>
              <p:ext uri="{D42A27DB-BD31-4B8C-83A1-F6EECF244321}">
                <p14:modId xmlns:p14="http://schemas.microsoft.com/office/powerpoint/2010/main" val="100913366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64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726E-AD24-7240-AF41-DA23387DE485}"/>
              </a:ext>
            </a:extLst>
          </p:cNvPr>
          <p:cNvSpPr>
            <a:spLocks noGrp="1"/>
          </p:cNvSpPr>
          <p:nvPr>
            <p:ph type="title"/>
          </p:nvPr>
        </p:nvSpPr>
        <p:spPr/>
        <p:txBody>
          <a:bodyPr/>
          <a:lstStyle/>
          <a:p>
            <a:pPr algn="ctr"/>
            <a:r>
              <a:rPr lang="en-US" dirty="0"/>
              <a:t>Planning Ahead</a:t>
            </a:r>
          </a:p>
        </p:txBody>
      </p:sp>
      <p:sp>
        <p:nvSpPr>
          <p:cNvPr id="3" name="Content Placeholder 2">
            <a:extLst>
              <a:ext uri="{FF2B5EF4-FFF2-40B4-BE49-F238E27FC236}">
                <a16:creationId xmlns:a16="http://schemas.microsoft.com/office/drawing/2014/main" id="{D9C0EB15-A835-8E42-AE7A-7BFBCF4D37D8}"/>
              </a:ext>
            </a:extLst>
          </p:cNvPr>
          <p:cNvSpPr>
            <a:spLocks noGrp="1"/>
          </p:cNvSpPr>
          <p:nvPr>
            <p:ph idx="1"/>
          </p:nvPr>
        </p:nvSpPr>
        <p:spPr/>
        <p:txBody>
          <a:bodyPr/>
          <a:lstStyle/>
          <a:p>
            <a:r>
              <a:rPr lang="en-US" dirty="0"/>
              <a:t>Consider ALL school options</a:t>
            </a:r>
          </a:p>
          <a:p>
            <a:r>
              <a:rPr lang="en-US" dirty="0"/>
              <a:t>Know the cost</a:t>
            </a:r>
          </a:p>
          <a:p>
            <a:r>
              <a:rPr lang="en-US" dirty="0"/>
              <a:t>Explore financial aid</a:t>
            </a:r>
          </a:p>
          <a:p>
            <a:r>
              <a:rPr lang="en-US" dirty="0"/>
              <a:t>Think about cost of living AND cost of attendance</a:t>
            </a:r>
          </a:p>
          <a:p>
            <a:pPr lvl="1"/>
            <a:r>
              <a:rPr lang="en-US" dirty="0"/>
              <a:t>Rent/room and board</a:t>
            </a:r>
          </a:p>
          <a:p>
            <a:pPr lvl="1"/>
            <a:r>
              <a:rPr lang="en-US" dirty="0"/>
              <a:t>Food</a:t>
            </a:r>
          </a:p>
          <a:p>
            <a:pPr lvl="1"/>
            <a:r>
              <a:rPr lang="en-US" dirty="0"/>
              <a:t>Transportation</a:t>
            </a:r>
          </a:p>
          <a:p>
            <a:pPr lvl="1"/>
            <a:r>
              <a:rPr lang="en-US" dirty="0"/>
              <a:t>Childcare</a:t>
            </a:r>
          </a:p>
          <a:p>
            <a:r>
              <a:rPr lang="en-US" dirty="0"/>
              <a:t>Start to think about your life AFTER college</a:t>
            </a:r>
          </a:p>
        </p:txBody>
      </p:sp>
    </p:spTree>
    <p:extLst>
      <p:ext uri="{BB962C8B-B14F-4D97-AF65-F5344CB8AC3E}">
        <p14:creationId xmlns:p14="http://schemas.microsoft.com/office/powerpoint/2010/main" val="331092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BC89-1A0D-A649-9DEF-5D6FEEBC0C04}"/>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58178CDD-9A03-6D44-85D1-F5C637AA96F5}"/>
              </a:ext>
            </a:extLst>
          </p:cNvPr>
          <p:cNvSpPr>
            <a:spLocks noGrp="1"/>
          </p:cNvSpPr>
          <p:nvPr>
            <p:ph idx="1"/>
          </p:nvPr>
        </p:nvSpPr>
        <p:spPr/>
        <p:txBody>
          <a:bodyPr>
            <a:normAutofit lnSpcReduction="10000"/>
          </a:bodyPr>
          <a:lstStyle/>
          <a:p>
            <a:pPr lvl="4"/>
            <a:r>
              <a:rPr lang="en-US" sz="1600" dirty="0"/>
              <a:t>Scholarship and Financial Aid Finder</a:t>
            </a:r>
          </a:p>
          <a:p>
            <a:pPr lvl="1"/>
            <a:r>
              <a:rPr lang="en-US" dirty="0">
                <a:hlinkClick r:id="rId2"/>
              </a:rPr>
              <a:t>https://studentaid.gov/understand-aid/types/scholarships</a:t>
            </a:r>
            <a:endParaRPr lang="en-US" dirty="0"/>
          </a:p>
          <a:p>
            <a:pPr lvl="1"/>
            <a:r>
              <a:rPr lang="en-US" dirty="0">
                <a:hlinkClick r:id="rId3"/>
              </a:rPr>
              <a:t>https://www.careeronestop.org/Toolkit/Training/find-scholarships.aspx</a:t>
            </a:r>
            <a:endParaRPr lang="en-US" dirty="0"/>
          </a:p>
          <a:p>
            <a:pPr lvl="1"/>
            <a:r>
              <a:rPr lang="en-US" dirty="0">
                <a:hlinkClick r:id="rId4"/>
              </a:rPr>
              <a:t>https://www.scholarshipy.com/us-dept-of-labor-scholarship-search-tool</a:t>
            </a:r>
            <a:endParaRPr lang="en-US" dirty="0"/>
          </a:p>
          <a:p>
            <a:pPr marL="914400" lvl="2" indent="0">
              <a:buNone/>
            </a:pPr>
            <a:endParaRPr lang="en-US" sz="2200" dirty="0"/>
          </a:p>
          <a:p>
            <a:pPr marL="914400" lvl="2" indent="0">
              <a:buNone/>
            </a:pPr>
            <a:r>
              <a:rPr lang="en-US" sz="2200" dirty="0"/>
              <a:t>					</a:t>
            </a:r>
            <a:r>
              <a:rPr lang="en-US" sz="2200" dirty="0" err="1"/>
              <a:t>Raisethebarr.org</a:t>
            </a:r>
            <a:endParaRPr lang="en-US" sz="2200" dirty="0"/>
          </a:p>
          <a:p>
            <a:pPr marL="914400" lvl="2" indent="0">
              <a:buNone/>
            </a:pPr>
            <a:endParaRPr lang="en-US" sz="2200" dirty="0"/>
          </a:p>
          <a:p>
            <a:endParaRPr lang="en-US" dirty="0"/>
          </a:p>
          <a:p>
            <a:pPr marL="0" indent="0">
              <a:buNone/>
            </a:pPr>
            <a:br>
              <a:rPr lang="en-US" dirty="0"/>
            </a:br>
            <a:br>
              <a:rPr lang="en-US" dirty="0"/>
            </a:br>
            <a:endParaRPr lang="en-US" dirty="0"/>
          </a:p>
        </p:txBody>
      </p:sp>
    </p:spTree>
    <p:extLst>
      <p:ext uri="{BB962C8B-B14F-4D97-AF65-F5344CB8AC3E}">
        <p14:creationId xmlns:p14="http://schemas.microsoft.com/office/powerpoint/2010/main" val="422524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5578-3761-5A46-B592-C8BDDB6474C9}"/>
              </a:ext>
            </a:extLst>
          </p:cNvPr>
          <p:cNvSpPr>
            <a:spLocks noGrp="1"/>
          </p:cNvSpPr>
          <p:nvPr>
            <p:ph type="title"/>
          </p:nvPr>
        </p:nvSpPr>
        <p:spPr/>
        <p:txBody>
          <a:bodyPr/>
          <a:lstStyle/>
          <a:p>
            <a:r>
              <a:rPr lang="en-US" dirty="0"/>
              <a:t>Presented by</a:t>
            </a:r>
          </a:p>
        </p:txBody>
      </p:sp>
      <p:sp>
        <p:nvSpPr>
          <p:cNvPr id="3" name="Content Placeholder 2">
            <a:extLst>
              <a:ext uri="{FF2B5EF4-FFF2-40B4-BE49-F238E27FC236}">
                <a16:creationId xmlns:a16="http://schemas.microsoft.com/office/drawing/2014/main" id="{6D94F666-CFF5-CA44-AF1D-E2CF30ED3480}"/>
              </a:ext>
            </a:extLst>
          </p:cNvPr>
          <p:cNvSpPr>
            <a:spLocks noGrp="1"/>
          </p:cNvSpPr>
          <p:nvPr>
            <p:ph sz="half" idx="1"/>
          </p:nvPr>
        </p:nvSpPr>
        <p:spPr/>
        <p:txBody>
          <a:bodyPr>
            <a:normAutofit fontScale="77500" lnSpcReduction="20000"/>
          </a:bodyPr>
          <a:lstStyle/>
          <a:p>
            <a:pPr marL="0" indent="0">
              <a:buNone/>
            </a:pPr>
            <a:r>
              <a:rPr lang="en-US" dirty="0"/>
              <a:t>Lori Barr: Co-Founder, Executive Director, Raise The Barr</a:t>
            </a:r>
          </a:p>
          <a:p>
            <a:pPr marL="0" indent="0">
              <a:buNone/>
            </a:pPr>
            <a:endParaRPr lang="en-US" u="sng" dirty="0"/>
          </a:p>
          <a:p>
            <a:pPr marL="0" indent="0">
              <a:buNone/>
            </a:pPr>
            <a:r>
              <a:rPr lang="en-US" u="sng" dirty="0"/>
              <a:t>20-year Career Educator-</a:t>
            </a:r>
          </a:p>
          <a:p>
            <a:pPr marL="0" indent="0">
              <a:buNone/>
            </a:pPr>
            <a:r>
              <a:rPr lang="en-US" dirty="0"/>
              <a:t>Resource Specialist </a:t>
            </a:r>
          </a:p>
          <a:p>
            <a:pPr marL="0" indent="0">
              <a:buNone/>
            </a:pPr>
            <a:r>
              <a:rPr lang="en-US" dirty="0"/>
              <a:t>Guidance Counselor </a:t>
            </a:r>
          </a:p>
          <a:p>
            <a:pPr marL="0" indent="0">
              <a:buNone/>
            </a:pPr>
            <a:r>
              <a:rPr lang="en-US" dirty="0"/>
              <a:t>High School Principal</a:t>
            </a:r>
          </a:p>
          <a:p>
            <a:pPr marL="0" indent="0">
              <a:buNone/>
            </a:pPr>
            <a:r>
              <a:rPr lang="en-US" dirty="0"/>
              <a:t>Director of Schools </a:t>
            </a:r>
          </a:p>
          <a:p>
            <a:pPr marL="0" indent="0">
              <a:buNone/>
            </a:pPr>
            <a:r>
              <a:rPr lang="en-US" dirty="0"/>
              <a:t>Founder-College Bridge Academy alternative school for adults</a:t>
            </a:r>
          </a:p>
        </p:txBody>
      </p:sp>
      <p:sp>
        <p:nvSpPr>
          <p:cNvPr id="6" name="Content Placeholder 5">
            <a:extLst>
              <a:ext uri="{FF2B5EF4-FFF2-40B4-BE49-F238E27FC236}">
                <a16:creationId xmlns:a16="http://schemas.microsoft.com/office/drawing/2014/main" id="{13D39C2B-0038-6949-91DE-760004A82721}"/>
              </a:ext>
            </a:extLst>
          </p:cNvPr>
          <p:cNvSpPr>
            <a:spLocks noGrp="1"/>
          </p:cNvSpPr>
          <p:nvPr>
            <p:ph sz="half" idx="2"/>
          </p:nvPr>
        </p:nvSpPr>
        <p:spPr/>
        <p:txBody>
          <a:bodyPr>
            <a:normAutofit fontScale="77500" lnSpcReduction="20000"/>
          </a:bodyPr>
          <a:lstStyle/>
          <a:p>
            <a:pPr marL="0" indent="0">
              <a:buNone/>
            </a:pPr>
            <a:r>
              <a:rPr lang="en-US" dirty="0"/>
              <a:t>Denise Thomas: Program Director, Family Scholar House</a:t>
            </a:r>
          </a:p>
          <a:p>
            <a:pPr marL="0" indent="0">
              <a:buNone/>
            </a:pPr>
            <a:endParaRPr lang="en-US" dirty="0"/>
          </a:p>
          <a:p>
            <a:pPr marL="0" indent="0">
              <a:buNone/>
            </a:pPr>
            <a:r>
              <a:rPr lang="en-US" b="1" dirty="0"/>
              <a:t>Denise Thomas</a:t>
            </a:r>
            <a:r>
              <a:rPr lang="en-US" dirty="0"/>
              <a:t> is a Program Director at Family Scholars House in Kentucky. She is an influential leader with a talent for spearheading programs through innovative marketing, collaborative partnerships, and operational success. She has 15+ years of experience in higher education admissions, specifically in the area of adult learners, and non-profit organizational development She has had a remarkable impact on volunteer and corporate engagement, large-scale event coordination, and donor support and engagement. Denise served in United States Air Force for four years, earned Master of Business Management in 2001, and moved to Louisville, Kentucky in 2016. She is a member, of the National Association of Graduate Admission Professionals.</a:t>
            </a:r>
          </a:p>
          <a:p>
            <a:pPr marL="0" indent="0">
              <a:buNone/>
            </a:pPr>
            <a:endParaRPr lang="en-US" dirty="0"/>
          </a:p>
        </p:txBody>
      </p:sp>
    </p:spTree>
    <p:extLst>
      <p:ext uri="{BB962C8B-B14F-4D97-AF65-F5344CB8AC3E}">
        <p14:creationId xmlns:p14="http://schemas.microsoft.com/office/powerpoint/2010/main" val="53682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92A8-29AF-EA43-8BC6-E44EB2BAEF3B}"/>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27463D2B-CB8C-5946-B214-19038FB895FE}"/>
              </a:ext>
            </a:extLst>
          </p:cNvPr>
          <p:cNvSpPr>
            <a:spLocks noGrp="1"/>
          </p:cNvSpPr>
          <p:nvPr>
            <p:ph idx="1"/>
          </p:nvPr>
        </p:nvSpPr>
        <p:spPr/>
        <p:txBody>
          <a:bodyPr/>
          <a:lstStyle/>
          <a:p>
            <a:pPr marL="914400" lvl="2" indent="0" algn="ctr">
              <a:buNone/>
            </a:pPr>
            <a:r>
              <a:rPr lang="en-US" sz="1900" dirty="0" err="1"/>
              <a:t>Youtube</a:t>
            </a:r>
            <a:r>
              <a:rPr lang="en-US" sz="1900" dirty="0"/>
              <a:t> Videos</a:t>
            </a:r>
          </a:p>
          <a:p>
            <a:pPr marL="914400" lvl="2" indent="0">
              <a:buNone/>
            </a:pPr>
            <a:r>
              <a:rPr lang="en-US" sz="1200" dirty="0"/>
              <a:t>General Aid info</a:t>
            </a:r>
          </a:p>
          <a:p>
            <a:pPr marL="914400" lvl="2" indent="0">
              <a:buNone/>
            </a:pPr>
            <a:r>
              <a:rPr lang="en-US" dirty="0">
                <a:hlinkClick r:id="rId2"/>
              </a:rPr>
              <a:t>https://www.youtube.com/watch?v=2ok15bX2roo</a:t>
            </a:r>
            <a:endParaRPr lang="en-US" dirty="0"/>
          </a:p>
          <a:p>
            <a:pPr marL="914400" lvl="2" indent="0">
              <a:buNone/>
            </a:pPr>
            <a:r>
              <a:rPr lang="en-US" sz="1200" dirty="0"/>
              <a:t>How to Negotiate Your Package</a:t>
            </a:r>
            <a:endParaRPr lang="en-US" sz="1200" dirty="0">
              <a:hlinkClick r:id="rId3"/>
            </a:endParaRPr>
          </a:p>
          <a:p>
            <a:pPr marL="914400" lvl="2" indent="0">
              <a:buNone/>
            </a:pPr>
            <a:r>
              <a:rPr lang="en-US" dirty="0">
                <a:hlinkClick r:id="rId3"/>
              </a:rPr>
              <a:t>https://www.youtube.com/watch?v=fpSmin1_j4Y</a:t>
            </a:r>
            <a:endParaRPr lang="en-US" dirty="0"/>
          </a:p>
          <a:p>
            <a:pPr marL="914400" lvl="2" indent="0">
              <a:buNone/>
            </a:pPr>
            <a:r>
              <a:rPr lang="en-US" dirty="0"/>
              <a:t>What I Wish I Knew</a:t>
            </a:r>
          </a:p>
          <a:p>
            <a:pPr marL="914400" lvl="2" indent="0">
              <a:buNone/>
            </a:pPr>
            <a:r>
              <a:rPr lang="en-US" dirty="0">
                <a:hlinkClick r:id="rId4"/>
              </a:rPr>
              <a:t>https://www.youtube.com/watch?v=l5Xi67ff318</a:t>
            </a:r>
            <a:endParaRPr lang="en-US" dirty="0"/>
          </a:p>
          <a:p>
            <a:pPr marL="914400" lvl="2" indent="0">
              <a:buNone/>
            </a:pPr>
            <a:r>
              <a:rPr lang="en-US" dirty="0"/>
              <a:t>Schools that give need-blind aid</a:t>
            </a:r>
          </a:p>
          <a:p>
            <a:pPr marL="914400" lvl="2" indent="0">
              <a:buNone/>
            </a:pPr>
            <a:r>
              <a:rPr lang="en-US" sz="1200" u="sng" dirty="0">
                <a:hlinkClick r:id="rId5"/>
              </a:rPr>
              <a:t>https://www.cappex.com/articles/match-fit/need-blind-admission-colleges</a:t>
            </a:r>
            <a:r>
              <a:rPr lang="en-US" sz="1200" u="sng" dirty="0"/>
              <a:t> </a:t>
            </a:r>
            <a:endParaRPr lang="en-US" sz="1200" dirty="0"/>
          </a:p>
          <a:p>
            <a:endParaRPr lang="en-US" dirty="0"/>
          </a:p>
        </p:txBody>
      </p:sp>
    </p:spTree>
    <p:extLst>
      <p:ext uri="{BB962C8B-B14F-4D97-AF65-F5344CB8AC3E}">
        <p14:creationId xmlns:p14="http://schemas.microsoft.com/office/powerpoint/2010/main" val="115895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A820B8-B20D-0D4F-BC35-589EB0A82F0D}"/>
              </a:ext>
            </a:extLst>
          </p:cNvPr>
          <p:cNvPicPr>
            <a:picLocks noGrp="1" noChangeAspect="1"/>
          </p:cNvPicPr>
          <p:nvPr>
            <p:ph idx="1"/>
          </p:nvPr>
        </p:nvPicPr>
        <p:blipFill>
          <a:blip r:embed="rId2"/>
          <a:stretch>
            <a:fillRect/>
          </a:stretch>
        </p:blipFill>
        <p:spPr>
          <a:xfrm>
            <a:off x="1023629" y="796022"/>
            <a:ext cx="8324114" cy="4929529"/>
          </a:xfrm>
        </p:spPr>
      </p:pic>
    </p:spTree>
    <p:extLst>
      <p:ext uri="{BB962C8B-B14F-4D97-AF65-F5344CB8AC3E}">
        <p14:creationId xmlns:p14="http://schemas.microsoft.com/office/powerpoint/2010/main" val="58515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3B7FC0-92CF-584B-ABD3-3890FB4460CD}"/>
              </a:ext>
            </a:extLst>
          </p:cNvPr>
          <p:cNvPicPr>
            <a:picLocks noGrp="1" noChangeAspect="1"/>
          </p:cNvPicPr>
          <p:nvPr>
            <p:ph idx="1"/>
          </p:nvPr>
        </p:nvPicPr>
        <p:blipFill>
          <a:blip r:embed="rId2"/>
          <a:stretch>
            <a:fillRect/>
          </a:stretch>
        </p:blipFill>
        <p:spPr>
          <a:xfrm>
            <a:off x="2996418" y="422031"/>
            <a:ext cx="5148775" cy="6435969"/>
          </a:xfrm>
        </p:spPr>
      </p:pic>
      <p:sp>
        <p:nvSpPr>
          <p:cNvPr id="2" name="Title 1">
            <a:extLst>
              <a:ext uri="{FF2B5EF4-FFF2-40B4-BE49-F238E27FC236}">
                <a16:creationId xmlns:a16="http://schemas.microsoft.com/office/drawing/2014/main" id="{8AC142BD-E7EB-614F-922A-5C66DB83CDED}"/>
              </a:ext>
            </a:extLst>
          </p:cNvPr>
          <p:cNvSpPr>
            <a:spLocks noGrp="1"/>
          </p:cNvSpPr>
          <p:nvPr>
            <p:ph type="title"/>
          </p:nvPr>
        </p:nvSpPr>
        <p:spPr/>
        <p:txBody>
          <a:bodyPr/>
          <a:lstStyle/>
          <a:p>
            <a:r>
              <a:rPr lang="en-US" dirty="0"/>
              <a:t>Upcoming Webinars</a:t>
            </a:r>
          </a:p>
        </p:txBody>
      </p:sp>
    </p:spTree>
    <p:extLst>
      <p:ext uri="{BB962C8B-B14F-4D97-AF65-F5344CB8AC3E}">
        <p14:creationId xmlns:p14="http://schemas.microsoft.com/office/powerpoint/2010/main" val="220850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4CD0F4-AD00-1C49-9050-9525F41EA735}"/>
              </a:ext>
            </a:extLst>
          </p:cNvPr>
          <p:cNvSpPr>
            <a:spLocks noGrp="1"/>
          </p:cNvSpPr>
          <p:nvPr>
            <p:ph type="title"/>
          </p:nvPr>
        </p:nvSpPr>
        <p:spPr/>
        <p:txBody>
          <a:bodyPr/>
          <a:lstStyle/>
          <a:p>
            <a:pPr algn="ctr"/>
            <a:r>
              <a:rPr lang="en-US" dirty="0"/>
              <a:t>Topics:</a:t>
            </a:r>
          </a:p>
        </p:txBody>
      </p:sp>
      <p:sp>
        <p:nvSpPr>
          <p:cNvPr id="6" name="Content Placeholder 5">
            <a:extLst>
              <a:ext uri="{FF2B5EF4-FFF2-40B4-BE49-F238E27FC236}">
                <a16:creationId xmlns:a16="http://schemas.microsoft.com/office/drawing/2014/main" id="{049EF497-E9D4-2144-8EE5-5F1F0AD98559}"/>
              </a:ext>
            </a:extLst>
          </p:cNvPr>
          <p:cNvSpPr>
            <a:spLocks noGrp="1"/>
          </p:cNvSpPr>
          <p:nvPr>
            <p:ph idx="1"/>
          </p:nvPr>
        </p:nvSpPr>
        <p:spPr/>
        <p:txBody>
          <a:bodyPr/>
          <a:lstStyle/>
          <a:p>
            <a:pPr algn="ctr" fontAlgn="base"/>
            <a:r>
              <a:rPr lang="en-US" sz="2800" dirty="0"/>
              <a:t>FAFSA</a:t>
            </a:r>
          </a:p>
          <a:p>
            <a:pPr algn="ctr" fontAlgn="base"/>
            <a:r>
              <a:rPr lang="en-US" sz="2800" dirty="0"/>
              <a:t>Choosing a School and Cost </a:t>
            </a:r>
          </a:p>
          <a:p>
            <a:pPr algn="ctr" fontAlgn="base"/>
            <a:r>
              <a:rPr lang="en-US" sz="2800" dirty="0"/>
              <a:t>Paying for School</a:t>
            </a:r>
          </a:p>
          <a:p>
            <a:pPr algn="ctr" fontAlgn="base"/>
            <a:r>
              <a:rPr lang="en-US" sz="2800" dirty="0"/>
              <a:t>Financial Aid Clocks </a:t>
            </a:r>
          </a:p>
          <a:p>
            <a:pPr algn="ctr" fontAlgn="base"/>
            <a:r>
              <a:rPr lang="en-US" sz="2800" dirty="0"/>
              <a:t>Student Loans </a:t>
            </a:r>
          </a:p>
          <a:p>
            <a:pPr algn="ctr" fontAlgn="base"/>
            <a:r>
              <a:rPr lang="en-US" sz="2800" dirty="0"/>
              <a:t>TIPS </a:t>
            </a:r>
          </a:p>
          <a:p>
            <a:endParaRPr lang="en-US" dirty="0"/>
          </a:p>
        </p:txBody>
      </p:sp>
    </p:spTree>
    <p:extLst>
      <p:ext uri="{BB962C8B-B14F-4D97-AF65-F5344CB8AC3E}">
        <p14:creationId xmlns:p14="http://schemas.microsoft.com/office/powerpoint/2010/main" val="367887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970D34B-9278-804E-B662-CA8C82B65DC7}"/>
              </a:ext>
            </a:extLst>
          </p:cNvPr>
          <p:cNvPicPr>
            <a:picLocks noGrp="1" noChangeAspect="1"/>
          </p:cNvPicPr>
          <p:nvPr>
            <p:ph idx="1"/>
          </p:nvPr>
        </p:nvPicPr>
        <p:blipFill>
          <a:blip r:embed="rId2">
            <a:alphaModFix amt="35000"/>
          </a:blip>
          <a:stretch>
            <a:fillRect/>
          </a:stretch>
        </p:blipFill>
        <p:spPr>
          <a:xfrm>
            <a:off x="677334" y="1219200"/>
            <a:ext cx="10380133" cy="5286531"/>
          </a:xfrm>
        </p:spPr>
      </p:pic>
      <p:sp>
        <p:nvSpPr>
          <p:cNvPr id="4" name="Title 3">
            <a:extLst>
              <a:ext uri="{FF2B5EF4-FFF2-40B4-BE49-F238E27FC236}">
                <a16:creationId xmlns:a16="http://schemas.microsoft.com/office/drawing/2014/main" id="{E0A022E6-85F3-6D44-9897-494EC8A4E8A9}"/>
              </a:ext>
            </a:extLst>
          </p:cNvPr>
          <p:cNvSpPr>
            <a:spLocks noGrp="1"/>
          </p:cNvSpPr>
          <p:nvPr>
            <p:ph type="title"/>
          </p:nvPr>
        </p:nvSpPr>
        <p:spPr/>
        <p:txBody>
          <a:bodyPr/>
          <a:lstStyle/>
          <a:p>
            <a:pPr algn="ctr"/>
            <a:r>
              <a:rPr lang="en-US" dirty="0"/>
              <a:t>            FAFSA</a:t>
            </a:r>
          </a:p>
        </p:txBody>
      </p:sp>
      <p:sp>
        <p:nvSpPr>
          <p:cNvPr id="8" name="TextBox 7">
            <a:extLst>
              <a:ext uri="{FF2B5EF4-FFF2-40B4-BE49-F238E27FC236}">
                <a16:creationId xmlns:a16="http://schemas.microsoft.com/office/drawing/2014/main" id="{6A496875-D168-514A-B736-B539E31949E5}"/>
              </a:ext>
            </a:extLst>
          </p:cNvPr>
          <p:cNvSpPr txBox="1"/>
          <p:nvPr/>
        </p:nvSpPr>
        <p:spPr>
          <a:xfrm>
            <a:off x="1072074" y="1930400"/>
            <a:ext cx="36602132" cy="4555093"/>
          </a:xfrm>
          <a:prstGeom prst="rect">
            <a:avLst/>
          </a:prstGeom>
          <a:noFill/>
        </p:spPr>
        <p:txBody>
          <a:bodyPr wrap="square" rtlCol="0">
            <a:spAutoFit/>
          </a:bodyPr>
          <a:lstStyle/>
          <a:p>
            <a:r>
              <a:rPr lang="en-US" dirty="0"/>
              <a:t>                             </a:t>
            </a:r>
            <a:r>
              <a:rPr lang="en-US" sz="2000" dirty="0"/>
              <a:t>FAFSA- Free Application for Federal Student Aid</a:t>
            </a:r>
          </a:p>
          <a:p>
            <a:r>
              <a:rPr lang="en-US" dirty="0"/>
              <a:t> </a:t>
            </a:r>
          </a:p>
          <a:p>
            <a:r>
              <a:rPr lang="en-US" dirty="0"/>
              <a:t>                                      Attending July 1, 2021 - June 30, 2022?</a:t>
            </a:r>
          </a:p>
          <a:p>
            <a:r>
              <a:rPr lang="en-US" b="1" dirty="0"/>
              <a:t> </a:t>
            </a:r>
          </a:p>
          <a:p>
            <a:r>
              <a:rPr lang="en-US" b="1" dirty="0"/>
              <a:t>					       YOU SHOULD FILL OUT THE FAFSA</a:t>
            </a:r>
            <a:endParaRPr lang="en-US" dirty="0"/>
          </a:p>
          <a:p>
            <a:endParaRPr lang="en-US" dirty="0"/>
          </a:p>
          <a:p>
            <a:endParaRPr lang="en-US" dirty="0"/>
          </a:p>
          <a:p>
            <a:endParaRPr lang="en-US" dirty="0"/>
          </a:p>
          <a:p>
            <a:endParaRPr lang="en-US" dirty="0"/>
          </a:p>
          <a:p>
            <a:r>
              <a:rPr lang="en-US" dirty="0"/>
              <a:t>According to </a:t>
            </a:r>
            <a:r>
              <a:rPr lang="en-US" i="1" dirty="0" err="1"/>
              <a:t>HomeRoom</a:t>
            </a:r>
            <a:r>
              <a:rPr lang="en-US" dirty="0"/>
              <a:t>, The Official Blog of the U.S. Department of Education, </a:t>
            </a:r>
          </a:p>
          <a:p>
            <a:r>
              <a:rPr lang="en-US" b="1" dirty="0"/>
              <a:t>FAFSA</a:t>
            </a:r>
            <a:r>
              <a:rPr lang="en-US" dirty="0"/>
              <a:t> gives you access to the largest sources of financial aid to pay for college, </a:t>
            </a:r>
          </a:p>
          <a:p>
            <a:r>
              <a:rPr lang="en-US" dirty="0"/>
              <a:t>such as the Federal Pell Grant, as well as Federal Work-Study Funds, federal student loans, </a:t>
            </a:r>
          </a:p>
          <a:p>
            <a:r>
              <a:rPr lang="en-US" dirty="0"/>
              <a:t>and even scholarships and grants offered by your school, state, or private organizations. (2020)</a:t>
            </a:r>
          </a:p>
          <a:p>
            <a:br>
              <a:rPr lang="en-US" dirty="0"/>
            </a:br>
            <a:br>
              <a:rPr lang="en-US" dirty="0"/>
            </a:br>
            <a:endParaRPr lang="en-US" dirty="0"/>
          </a:p>
        </p:txBody>
      </p:sp>
    </p:spTree>
    <p:extLst>
      <p:ext uri="{BB962C8B-B14F-4D97-AF65-F5344CB8AC3E}">
        <p14:creationId xmlns:p14="http://schemas.microsoft.com/office/powerpoint/2010/main" val="99084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B6B4-8D83-3E49-ADEC-AD6E8433151D}"/>
              </a:ext>
            </a:extLst>
          </p:cNvPr>
          <p:cNvSpPr>
            <a:spLocks noGrp="1"/>
          </p:cNvSpPr>
          <p:nvPr>
            <p:ph type="title"/>
          </p:nvPr>
        </p:nvSpPr>
        <p:spPr/>
        <p:txBody>
          <a:bodyPr/>
          <a:lstStyle/>
          <a:p>
            <a:pPr algn="ctr"/>
            <a:r>
              <a:rPr lang="en-US" dirty="0"/>
              <a:t>FAFSA- Am I Eligible?</a:t>
            </a:r>
          </a:p>
        </p:txBody>
      </p:sp>
      <p:graphicFrame>
        <p:nvGraphicFramePr>
          <p:cNvPr id="4" name="Content Placeholder 3">
            <a:extLst>
              <a:ext uri="{FF2B5EF4-FFF2-40B4-BE49-F238E27FC236}">
                <a16:creationId xmlns:a16="http://schemas.microsoft.com/office/drawing/2014/main" id="{D80CD401-1015-7D43-87B8-C49128103AC1}"/>
              </a:ext>
            </a:extLst>
          </p:cNvPr>
          <p:cNvGraphicFramePr>
            <a:graphicFrameLocks noGrp="1"/>
          </p:cNvGraphicFramePr>
          <p:nvPr>
            <p:ph idx="1"/>
            <p:extLst>
              <p:ext uri="{D42A27DB-BD31-4B8C-83A1-F6EECF244321}">
                <p14:modId xmlns:p14="http://schemas.microsoft.com/office/powerpoint/2010/main" val="314919877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F16DF16-BBFB-634B-9B83-3F24B22448B7}"/>
              </a:ext>
            </a:extLst>
          </p:cNvPr>
          <p:cNvSpPr txBox="1"/>
          <p:nvPr/>
        </p:nvSpPr>
        <p:spPr>
          <a:xfrm>
            <a:off x="4473526" y="3713871"/>
            <a:ext cx="1083212" cy="1015663"/>
          </a:xfrm>
          <a:prstGeom prst="rect">
            <a:avLst/>
          </a:prstGeom>
          <a:noFill/>
        </p:spPr>
        <p:txBody>
          <a:bodyPr wrap="square" rtlCol="0">
            <a:spAutoFit/>
          </a:bodyPr>
          <a:lstStyle/>
          <a:p>
            <a:r>
              <a:rPr lang="en-US" sz="6000" dirty="0"/>
              <a:t>❓</a:t>
            </a:r>
          </a:p>
        </p:txBody>
      </p:sp>
    </p:spTree>
    <p:extLst>
      <p:ext uri="{BB962C8B-B14F-4D97-AF65-F5344CB8AC3E}">
        <p14:creationId xmlns:p14="http://schemas.microsoft.com/office/powerpoint/2010/main" val="36239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D622-B18C-6643-96A5-4D4FB9D79B6A}"/>
              </a:ext>
            </a:extLst>
          </p:cNvPr>
          <p:cNvSpPr>
            <a:spLocks noGrp="1"/>
          </p:cNvSpPr>
          <p:nvPr>
            <p:ph type="title"/>
          </p:nvPr>
        </p:nvSpPr>
        <p:spPr/>
        <p:txBody>
          <a:bodyPr/>
          <a:lstStyle/>
          <a:p>
            <a:pPr algn="ctr"/>
            <a:r>
              <a:rPr lang="en-US" dirty="0"/>
              <a:t>     Avoid Common Mistakes</a:t>
            </a:r>
          </a:p>
        </p:txBody>
      </p:sp>
      <p:graphicFrame>
        <p:nvGraphicFramePr>
          <p:cNvPr id="4" name="Content Placeholder 3">
            <a:extLst>
              <a:ext uri="{FF2B5EF4-FFF2-40B4-BE49-F238E27FC236}">
                <a16:creationId xmlns:a16="http://schemas.microsoft.com/office/drawing/2014/main" id="{B0BDA9A8-1A7A-2D4D-871B-B2CBCCBF1A02}"/>
              </a:ext>
            </a:extLst>
          </p:cNvPr>
          <p:cNvGraphicFramePr>
            <a:graphicFrameLocks noGrp="1"/>
          </p:cNvGraphicFramePr>
          <p:nvPr>
            <p:ph idx="1"/>
            <p:extLst>
              <p:ext uri="{D42A27DB-BD31-4B8C-83A1-F6EECF244321}">
                <p14:modId xmlns:p14="http://schemas.microsoft.com/office/powerpoint/2010/main" val="414301326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74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8925-109A-714C-A63D-FC6867450279}"/>
              </a:ext>
            </a:extLst>
          </p:cNvPr>
          <p:cNvSpPr>
            <a:spLocks noGrp="1"/>
          </p:cNvSpPr>
          <p:nvPr>
            <p:ph type="title"/>
          </p:nvPr>
        </p:nvSpPr>
        <p:spPr>
          <a:xfrm>
            <a:off x="677334" y="609600"/>
            <a:ext cx="8596668" cy="853440"/>
          </a:xfrm>
        </p:spPr>
        <p:txBody>
          <a:bodyPr/>
          <a:lstStyle/>
          <a:p>
            <a:pPr algn="ctr"/>
            <a:r>
              <a:rPr lang="en-US" dirty="0"/>
              <a:t>Choosing a School</a:t>
            </a:r>
          </a:p>
        </p:txBody>
      </p:sp>
      <p:sp>
        <p:nvSpPr>
          <p:cNvPr id="3" name="Content Placeholder 2">
            <a:extLst>
              <a:ext uri="{FF2B5EF4-FFF2-40B4-BE49-F238E27FC236}">
                <a16:creationId xmlns:a16="http://schemas.microsoft.com/office/drawing/2014/main" id="{7898591D-A257-2945-8A4D-A90AE00FF0DB}"/>
              </a:ext>
            </a:extLst>
          </p:cNvPr>
          <p:cNvSpPr>
            <a:spLocks noGrp="1"/>
          </p:cNvSpPr>
          <p:nvPr>
            <p:ph idx="1"/>
          </p:nvPr>
        </p:nvSpPr>
        <p:spPr/>
        <p:txBody>
          <a:bodyPr/>
          <a:lstStyle/>
          <a:p>
            <a:r>
              <a:rPr lang="en-US" b="1" dirty="0"/>
              <a:t>USA Today 2019 Twitter poll: Cost is top factor when choosing a college</a:t>
            </a:r>
            <a:endParaRPr lang="en-US" dirty="0"/>
          </a:p>
          <a:p>
            <a:r>
              <a:rPr lang="en-US" b="1" i="1" dirty="0"/>
              <a:t>*Of 41,025 surveyed, 45% said cost was the top factor in their higher education choice</a:t>
            </a:r>
            <a:endParaRPr lang="en-US" dirty="0"/>
          </a:p>
          <a:p>
            <a:br>
              <a:rPr lang="en-US" dirty="0"/>
            </a:br>
            <a:br>
              <a:rPr lang="en-US" dirty="0"/>
            </a:br>
            <a:endParaRPr lang="en-US" dirty="0"/>
          </a:p>
        </p:txBody>
      </p:sp>
      <p:pic>
        <p:nvPicPr>
          <p:cNvPr id="5" name="Picture 4">
            <a:extLst>
              <a:ext uri="{FF2B5EF4-FFF2-40B4-BE49-F238E27FC236}">
                <a16:creationId xmlns:a16="http://schemas.microsoft.com/office/drawing/2014/main" id="{D7964EE5-59AA-044E-9748-AF26222EEAE1}"/>
              </a:ext>
            </a:extLst>
          </p:cNvPr>
          <p:cNvPicPr>
            <a:picLocks noChangeAspect="1"/>
          </p:cNvPicPr>
          <p:nvPr/>
        </p:nvPicPr>
        <p:blipFill>
          <a:blip r:embed="rId2"/>
          <a:stretch>
            <a:fillRect/>
          </a:stretch>
        </p:blipFill>
        <p:spPr>
          <a:xfrm>
            <a:off x="968327" y="3364405"/>
            <a:ext cx="4124178" cy="3248608"/>
          </a:xfrm>
          <a:prstGeom prst="rect">
            <a:avLst/>
          </a:prstGeom>
        </p:spPr>
      </p:pic>
      <p:sp>
        <p:nvSpPr>
          <p:cNvPr id="6" name="TextBox 5">
            <a:extLst>
              <a:ext uri="{FF2B5EF4-FFF2-40B4-BE49-F238E27FC236}">
                <a16:creationId xmlns:a16="http://schemas.microsoft.com/office/drawing/2014/main" id="{BB873078-3926-A042-B14C-81B9BCAA39C5}"/>
              </a:ext>
            </a:extLst>
          </p:cNvPr>
          <p:cNvSpPr txBox="1"/>
          <p:nvPr/>
        </p:nvSpPr>
        <p:spPr>
          <a:xfrm>
            <a:off x="5092505" y="3561353"/>
            <a:ext cx="6006904" cy="1323439"/>
          </a:xfrm>
          <a:prstGeom prst="rect">
            <a:avLst/>
          </a:prstGeom>
          <a:noFill/>
        </p:spPr>
        <p:txBody>
          <a:bodyPr wrap="square" rtlCol="0">
            <a:spAutoFit/>
          </a:bodyPr>
          <a:lstStyle/>
          <a:p>
            <a:endParaRPr lang="en-US" sz="4000" dirty="0"/>
          </a:p>
          <a:p>
            <a:r>
              <a:rPr lang="en-US" sz="4000" dirty="0"/>
              <a:t>Consider Your Options!</a:t>
            </a:r>
          </a:p>
        </p:txBody>
      </p:sp>
    </p:spTree>
    <p:extLst>
      <p:ext uri="{BB962C8B-B14F-4D97-AF65-F5344CB8AC3E}">
        <p14:creationId xmlns:p14="http://schemas.microsoft.com/office/powerpoint/2010/main" val="178436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C247-B99B-454D-86E4-3117A5B29AEE}"/>
              </a:ext>
            </a:extLst>
          </p:cNvPr>
          <p:cNvSpPr>
            <a:spLocks noGrp="1"/>
          </p:cNvSpPr>
          <p:nvPr>
            <p:ph type="title"/>
          </p:nvPr>
        </p:nvSpPr>
        <p:spPr/>
        <p:txBody>
          <a:bodyPr>
            <a:normAutofit fontScale="90000"/>
          </a:bodyPr>
          <a:lstStyle/>
          <a:p>
            <a:pPr algn="ctr"/>
            <a:r>
              <a:rPr lang="en-US" dirty="0"/>
              <a:t>Options: Public, Private, For-Profit</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75C34FE7-44FD-3C4E-8A44-B1A9385F9708}"/>
              </a:ext>
            </a:extLst>
          </p:cNvPr>
          <p:cNvSpPr>
            <a:spLocks noGrp="1"/>
          </p:cNvSpPr>
          <p:nvPr>
            <p:ph idx="1"/>
          </p:nvPr>
        </p:nvSpPr>
        <p:spPr/>
        <p:txBody>
          <a:bodyPr>
            <a:normAutofit fontScale="77500" lnSpcReduction="20000"/>
          </a:bodyPr>
          <a:lstStyle/>
          <a:p>
            <a:r>
              <a:rPr lang="en-US" b="1" dirty="0"/>
              <a:t>Public Schools- </a:t>
            </a:r>
          </a:p>
          <a:p>
            <a:pPr lvl="1"/>
            <a:r>
              <a:rPr lang="en-US" dirty="0"/>
              <a:t>CA= UCLA, Cal, Cal State Northridge </a:t>
            </a:r>
            <a:r>
              <a:rPr lang="en-US" b="1" dirty="0">
                <a:solidFill>
                  <a:schemeClr val="accent2"/>
                </a:solidFill>
              </a:rPr>
              <a:t>$$</a:t>
            </a:r>
          </a:p>
          <a:p>
            <a:pPr lvl="2"/>
            <a:r>
              <a:rPr lang="en-US" b="1" dirty="0">
                <a:solidFill>
                  <a:schemeClr val="accent2"/>
                </a:solidFill>
              </a:rPr>
              <a:t>UC vs CSU</a:t>
            </a:r>
          </a:p>
          <a:p>
            <a:pPr lvl="1"/>
            <a:r>
              <a:rPr lang="en-US" dirty="0"/>
              <a:t>MN= University of Minnesota, Minnesota State </a:t>
            </a:r>
            <a:r>
              <a:rPr lang="en-US" b="1" dirty="0">
                <a:solidFill>
                  <a:schemeClr val="accent2"/>
                </a:solidFill>
              </a:rPr>
              <a:t>$$</a:t>
            </a:r>
          </a:p>
          <a:p>
            <a:pPr lvl="1"/>
            <a:r>
              <a:rPr lang="en-US" dirty="0"/>
              <a:t>Others= University of Kentucky, Penn State, Arizona State </a:t>
            </a:r>
            <a:r>
              <a:rPr lang="en-US" b="1" dirty="0">
                <a:solidFill>
                  <a:schemeClr val="accent2"/>
                </a:solidFill>
              </a:rPr>
              <a:t>$$</a:t>
            </a:r>
          </a:p>
          <a:p>
            <a:r>
              <a:rPr lang="en-US" b="1" dirty="0"/>
              <a:t>Private Schools-</a:t>
            </a:r>
          </a:p>
          <a:p>
            <a:pPr lvl="1"/>
            <a:r>
              <a:rPr lang="en-US" dirty="0"/>
              <a:t>CA= USC, Loyola Marymount University, Pepperdine University, Stanford </a:t>
            </a:r>
            <a:r>
              <a:rPr lang="en-US" b="1" dirty="0">
                <a:solidFill>
                  <a:schemeClr val="accent2">
                    <a:lumMod val="75000"/>
                  </a:schemeClr>
                </a:solidFill>
              </a:rPr>
              <a:t>$$$</a:t>
            </a:r>
          </a:p>
          <a:p>
            <a:pPr lvl="1"/>
            <a:r>
              <a:rPr lang="en-US" dirty="0"/>
              <a:t>MN= St. Catherine’s, St. Thomas, </a:t>
            </a:r>
            <a:r>
              <a:rPr lang="en-US" dirty="0" err="1"/>
              <a:t>Herzig</a:t>
            </a:r>
            <a:r>
              <a:rPr lang="en-US" dirty="0"/>
              <a:t> University </a:t>
            </a:r>
            <a:r>
              <a:rPr lang="en-US" b="1" dirty="0">
                <a:solidFill>
                  <a:schemeClr val="accent2">
                    <a:lumMod val="75000"/>
                  </a:schemeClr>
                </a:solidFill>
              </a:rPr>
              <a:t>$$$</a:t>
            </a:r>
          </a:p>
          <a:p>
            <a:pPr lvl="1"/>
            <a:r>
              <a:rPr lang="en-US" dirty="0"/>
              <a:t>Others= Duke, Baylor, Gonzaga </a:t>
            </a:r>
            <a:r>
              <a:rPr lang="en-US" b="1" dirty="0">
                <a:solidFill>
                  <a:schemeClr val="accent2">
                    <a:lumMod val="75000"/>
                  </a:schemeClr>
                </a:solidFill>
              </a:rPr>
              <a:t>$$$</a:t>
            </a:r>
          </a:p>
          <a:p>
            <a:r>
              <a:rPr lang="en-US" b="1" dirty="0"/>
              <a:t>For-Profit- </a:t>
            </a:r>
            <a:r>
              <a:rPr lang="en-US" dirty="0"/>
              <a:t>         </a:t>
            </a:r>
          </a:p>
          <a:p>
            <a:pPr lvl="1"/>
            <a:r>
              <a:rPr lang="en-US" dirty="0"/>
              <a:t>Capella University, DeVry University, Strayer University, Bellarmine </a:t>
            </a:r>
            <a:r>
              <a:rPr lang="en-US" b="1" dirty="0">
                <a:solidFill>
                  <a:schemeClr val="accent2">
                    <a:lumMod val="50000"/>
                  </a:schemeClr>
                </a:solidFill>
              </a:rPr>
              <a:t>$$$$</a:t>
            </a:r>
          </a:p>
          <a:p>
            <a:pPr marL="0" indent="0">
              <a:buNone/>
            </a:pPr>
            <a:br>
              <a:rPr lang="en-US" dirty="0"/>
            </a:br>
            <a:br>
              <a:rPr lang="en-US" dirty="0"/>
            </a:br>
            <a:endParaRPr lang="en-US" dirty="0"/>
          </a:p>
        </p:txBody>
      </p:sp>
    </p:spTree>
    <p:extLst>
      <p:ext uri="{BB962C8B-B14F-4D97-AF65-F5344CB8AC3E}">
        <p14:creationId xmlns:p14="http://schemas.microsoft.com/office/powerpoint/2010/main" val="220388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8E66-D78E-9440-A80D-499E5B3BDDA0}"/>
              </a:ext>
            </a:extLst>
          </p:cNvPr>
          <p:cNvSpPr>
            <a:spLocks noGrp="1"/>
          </p:cNvSpPr>
          <p:nvPr>
            <p:ph type="title"/>
          </p:nvPr>
        </p:nvSpPr>
        <p:spPr/>
        <p:txBody>
          <a:bodyPr/>
          <a:lstStyle/>
          <a:p>
            <a:pPr algn="ctr"/>
            <a:r>
              <a:rPr lang="en-US" dirty="0"/>
              <a:t>What’s the Difference?</a:t>
            </a:r>
          </a:p>
        </p:txBody>
      </p:sp>
      <p:graphicFrame>
        <p:nvGraphicFramePr>
          <p:cNvPr id="4" name="Content Placeholder 3">
            <a:extLst>
              <a:ext uri="{FF2B5EF4-FFF2-40B4-BE49-F238E27FC236}">
                <a16:creationId xmlns:a16="http://schemas.microsoft.com/office/drawing/2014/main" id="{D032040F-97E8-CF42-933B-A9D7C6BF7F26}"/>
              </a:ext>
            </a:extLst>
          </p:cNvPr>
          <p:cNvGraphicFramePr>
            <a:graphicFrameLocks noGrp="1"/>
          </p:cNvGraphicFramePr>
          <p:nvPr>
            <p:ph idx="1"/>
            <p:extLst>
              <p:ext uri="{D42A27DB-BD31-4B8C-83A1-F6EECF244321}">
                <p14:modId xmlns:p14="http://schemas.microsoft.com/office/powerpoint/2010/main" val="235672780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a:extLst>
              <a:ext uri="{FF2B5EF4-FFF2-40B4-BE49-F238E27FC236}">
                <a16:creationId xmlns:a16="http://schemas.microsoft.com/office/drawing/2014/main" id="{D6D2FAE4-4B1A-3F41-B968-0A5D8D2B43C6}"/>
              </a:ext>
            </a:extLst>
          </p:cNvPr>
          <p:cNvSpPr/>
          <p:nvPr/>
        </p:nvSpPr>
        <p:spPr>
          <a:xfrm>
            <a:off x="3615396" y="4536832"/>
            <a:ext cx="112542" cy="267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a:extLst>
              <a:ext uri="{FF2B5EF4-FFF2-40B4-BE49-F238E27FC236}">
                <a16:creationId xmlns:a16="http://schemas.microsoft.com/office/drawing/2014/main" id="{4AC49F9A-F741-5C4D-8B4D-D8D0DA924B31}"/>
              </a:ext>
            </a:extLst>
          </p:cNvPr>
          <p:cNvSpPr/>
          <p:nvPr/>
        </p:nvSpPr>
        <p:spPr>
          <a:xfrm>
            <a:off x="4174587" y="4783017"/>
            <a:ext cx="144194" cy="2672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7F9DEDF9-CD13-D84E-9C61-48A5FCBAAD82}"/>
              </a:ext>
            </a:extLst>
          </p:cNvPr>
          <p:cNvSpPr/>
          <p:nvPr/>
        </p:nvSpPr>
        <p:spPr>
          <a:xfrm>
            <a:off x="6935372" y="4628273"/>
            <a:ext cx="154745" cy="309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a:extLst>
              <a:ext uri="{FF2B5EF4-FFF2-40B4-BE49-F238E27FC236}">
                <a16:creationId xmlns:a16="http://schemas.microsoft.com/office/drawing/2014/main" id="{5AEF737A-4BA0-4C43-8E9F-5A4229BF4593}"/>
              </a:ext>
            </a:extLst>
          </p:cNvPr>
          <p:cNvSpPr/>
          <p:nvPr/>
        </p:nvSpPr>
        <p:spPr>
          <a:xfrm>
            <a:off x="7573188" y="4846273"/>
            <a:ext cx="135907" cy="344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48F9751-D769-1148-BFA2-E17DAAB32B8A}"/>
              </a:ext>
            </a:extLst>
          </p:cNvPr>
          <p:cNvCxnSpPr>
            <a:cxnSpLocks/>
          </p:cNvCxnSpPr>
          <p:nvPr/>
        </p:nvCxnSpPr>
        <p:spPr>
          <a:xfrm flipV="1">
            <a:off x="5036234" y="2160588"/>
            <a:ext cx="2053883" cy="1243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965D4EF-01DC-4F46-944F-324F2CA17239}"/>
              </a:ext>
            </a:extLst>
          </p:cNvPr>
          <p:cNvSpPr txBox="1"/>
          <p:nvPr/>
        </p:nvSpPr>
        <p:spPr>
          <a:xfrm>
            <a:off x="7090117" y="2039815"/>
            <a:ext cx="3432517" cy="369332"/>
          </a:xfrm>
          <a:prstGeom prst="rect">
            <a:avLst/>
          </a:prstGeom>
          <a:noFill/>
        </p:spPr>
        <p:txBody>
          <a:bodyPr wrap="square" rtlCol="0">
            <a:spAutoFit/>
          </a:bodyPr>
          <a:lstStyle/>
          <a:p>
            <a:r>
              <a:rPr lang="en-US" dirty="0"/>
              <a:t>Federal Financial Aid</a:t>
            </a:r>
          </a:p>
        </p:txBody>
      </p:sp>
    </p:spTree>
    <p:extLst>
      <p:ext uri="{BB962C8B-B14F-4D97-AF65-F5344CB8AC3E}">
        <p14:creationId xmlns:p14="http://schemas.microsoft.com/office/powerpoint/2010/main" val="39868385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1918</TotalTime>
  <Words>1927</Words>
  <Application>Microsoft Macintosh PowerPoint</Application>
  <PresentationFormat>Widescreen</PresentationFormat>
  <Paragraphs>231</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Trebuchet MS</vt:lpstr>
      <vt:lpstr>Wingdings 3</vt:lpstr>
      <vt:lpstr>Facet</vt:lpstr>
      <vt:lpstr>    </vt:lpstr>
      <vt:lpstr>Presented by</vt:lpstr>
      <vt:lpstr>Topics:</vt:lpstr>
      <vt:lpstr>            FAFSA</vt:lpstr>
      <vt:lpstr>FAFSA- Am I Eligible?</vt:lpstr>
      <vt:lpstr>     Avoid Common Mistakes</vt:lpstr>
      <vt:lpstr>Choosing a School</vt:lpstr>
      <vt:lpstr>Options: Public, Private, For-Profit   </vt:lpstr>
      <vt:lpstr>What’s the Difference?</vt:lpstr>
      <vt:lpstr>OK- So how do I pay for school??   </vt:lpstr>
      <vt:lpstr>Federal/State/Institutional Aid-  Know the Difference   </vt:lpstr>
      <vt:lpstr>Meet Need Schools</vt:lpstr>
      <vt:lpstr>What if my package isn’t enough? Appeals and Negotiations  </vt:lpstr>
      <vt:lpstr>Is there any aid for Student-Parents?</vt:lpstr>
      <vt:lpstr>Financial Aid Time Clock</vt:lpstr>
      <vt:lpstr>Student Loans Should I or Shouldn’t I?</vt:lpstr>
      <vt:lpstr>Student Loans- more info</vt:lpstr>
      <vt:lpstr>Planning Ahead</vt:lpstr>
      <vt:lpstr>Resources</vt:lpstr>
      <vt:lpstr>Additional Resources</vt:lpstr>
      <vt:lpstr>PowerPoint Presentation</vt:lpstr>
      <vt:lpstr>Upcoming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lori barr</dc:creator>
  <cp:lastModifiedBy>Stephanie Sandler</cp:lastModifiedBy>
  <cp:revision>26</cp:revision>
  <dcterms:created xsi:type="dcterms:W3CDTF">2021-04-22T16:15:19Z</dcterms:created>
  <dcterms:modified xsi:type="dcterms:W3CDTF">2021-04-30T13:20:34Z</dcterms:modified>
</cp:coreProperties>
</file>